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56" r:id="rId2"/>
    <p:sldId id="259" r:id="rId3"/>
    <p:sldId id="260" r:id="rId4"/>
    <p:sldId id="262" r:id="rId5"/>
    <p:sldId id="264" r:id="rId6"/>
    <p:sldId id="266" r:id="rId7"/>
    <p:sldId id="270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ECDF-4B06-4C9F-A5C1-8A2CF998F66E}" type="datetimeFigureOut">
              <a:rPr lang="en-US" smtClean="0"/>
              <a:t>3/28/14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7CC0-7FDF-41A2-B062-359C52C69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7A3064-B44E-496E-832F-02BDA61A504D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2FC392-F9A8-498C-A3EA-45B35AC97E75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ternate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D2AD20-EA80-42AC-9E08-D15192125D9E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5285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EC72F-DFC7-434B-BE82-1E30C729FADE}" type="datetime1">
              <a:rPr lang="en-US" smtClean="0"/>
              <a:t>3/28/14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ternat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0152A-F9C4-4DF1-A818-3517FE584FAE}" type="datetime1">
              <a:rPr lang="en-US" smtClean="0"/>
              <a:t>3/28/14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68CA107E-7280-4413-B16C-A3350FF91D59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C00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F75C2DA7-130A-4D62-8985-4DB67A58F5AD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5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6DA974-61C2-455C-B8FC-F2D23D6FE35E}" type="datetime1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lternate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578675-C738-4F73-93CC-B2DEA6F893D6}" type="datetime1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071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9E3694-4F0E-4584-8363-4AA99642D6FE}" type="datetime1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add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77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2 Pictures w/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836991-2FA1-438B-853C-2BB4FD7DB756}" type="datetime1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add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78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671EEF-5380-486B-AFB6-8E467F3363B4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4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2AA4E-49F5-42DE-B094-0707986980B0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FDF13-F68B-4E59-979F-59DD040A00DF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E77EE-5059-4652-87B5-90132B6E248D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46BA8-32D5-4FF6-A5B6-E8669086E22B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607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BF4CF2-8FB3-4F0C-9B00-7E6C7CA6F4A3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B92383-9ED5-4CF8-A967-872801359B88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lternat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62D82D-D35A-46A4-8A65-1AC5B2269F0E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443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3F73E84C-9EFC-4EF0-909E-C643651F8B00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Alternat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FC2E6489-681A-4D3E-AD04-9992D9D4DF72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96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fld id="{0003ECDE-615A-473A-8B02-29E2F6F5637A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75" r:id="rId5"/>
    <p:sldLayoutId id="2147483676" r:id="rId6"/>
    <p:sldLayoutId id="2147483686" r:id="rId7"/>
    <p:sldLayoutId id="2147483677" r:id="rId8"/>
    <p:sldLayoutId id="2147483687" r:id="rId9"/>
    <p:sldLayoutId id="2147483678" r:id="rId10"/>
    <p:sldLayoutId id="2147483688" r:id="rId11"/>
    <p:sldLayoutId id="2147483679" r:id="rId12"/>
    <p:sldLayoutId id="2147483689" r:id="rId13"/>
    <p:sldLayoutId id="2147483680" r:id="rId14"/>
    <p:sldLayoutId id="2147483690" r:id="rId15"/>
    <p:sldLayoutId id="2147483681" r:id="rId16"/>
    <p:sldLayoutId id="2147483691" r:id="rId17"/>
    <p:sldLayoutId id="2147483693" r:id="rId18"/>
    <p:sldLayoutId id="2147483694" r:id="rId19"/>
    <p:sldLayoutId id="2147483682" r:id="rId20"/>
    <p:sldLayoutId id="2147483683" r:id="rId2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this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5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Title and Content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13716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Content 1</a:t>
            </a:r>
          </a:p>
          <a:p>
            <a:r>
              <a:rPr lang="en-US" dirty="0" smtClean="0"/>
              <a:t>Content 2</a:t>
            </a:r>
          </a:p>
          <a:p>
            <a:pPr lvl="1"/>
            <a:r>
              <a:rPr lang="en-US" dirty="0" smtClean="0"/>
              <a:t>Content 2a</a:t>
            </a:r>
          </a:p>
          <a:p>
            <a:pPr lvl="2"/>
            <a:r>
              <a:rPr lang="en-US" dirty="0" smtClean="0"/>
              <a:t>Content 2a1</a:t>
            </a:r>
          </a:p>
          <a:p>
            <a:pPr lvl="3"/>
            <a:r>
              <a:rPr lang="en-US" dirty="0" smtClean="0"/>
              <a:t>Content 2a1x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for Section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6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Alternate Text 1</a:t>
            </a:r>
          </a:p>
          <a:p>
            <a:r>
              <a:rPr lang="en-US" dirty="0"/>
              <a:t>More text 1</a:t>
            </a:r>
          </a:p>
          <a:p>
            <a:pPr lvl="1"/>
            <a:r>
              <a:rPr lang="en-US" dirty="0"/>
              <a:t>More text 1b</a:t>
            </a:r>
          </a:p>
          <a:p>
            <a:pPr lvl="2"/>
            <a:r>
              <a:rPr lang="en-US" dirty="0"/>
              <a:t>More text 1bx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Alternate Text 2</a:t>
            </a:r>
          </a:p>
          <a:p>
            <a:pPr lvl="1"/>
            <a:r>
              <a:rPr lang="en-US" dirty="0"/>
              <a:t>Text 2b</a:t>
            </a:r>
          </a:p>
          <a:p>
            <a:pPr lvl="2"/>
            <a:r>
              <a:rPr lang="en-US" dirty="0" smtClean="0"/>
              <a:t>Etc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Two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9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best!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No, this is best!!!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Compare this also…</a:t>
            </a:r>
          </a:p>
          <a:p>
            <a:r>
              <a:rPr lang="en-US" dirty="0"/>
              <a:t>With this…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…to this also</a:t>
            </a:r>
          </a:p>
          <a:p>
            <a:pPr lvl="1"/>
            <a:r>
              <a:rPr lang="en-US" dirty="0" smtClean="0"/>
              <a:t>…and </a:t>
            </a:r>
            <a:r>
              <a:rPr lang="en-US" dirty="0"/>
              <a:t>this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1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1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 for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Subtext goes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Content with caption</a:t>
            </a:r>
          </a:p>
          <a:p>
            <a:r>
              <a:rPr lang="en-US" dirty="0" smtClean="0"/>
              <a:t>More content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4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Alternate subtext goes here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b="1002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picture with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Alternate subtext goes here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r="1848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2 </a:t>
            </a:r>
            <a:r>
              <a:rPr lang="en-US" dirty="0" err="1" smtClean="0"/>
              <a:t>pics</a:t>
            </a:r>
            <a:r>
              <a:rPr lang="en-US" dirty="0" smtClean="0"/>
              <a:t> with captions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Alternate subtext goes here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Alternate 2 </a:t>
            </a:r>
            <a:r>
              <a:rPr lang="en-US" dirty="0" err="1"/>
              <a:t>pics</a:t>
            </a:r>
            <a:r>
              <a:rPr lang="en-US" dirty="0"/>
              <a:t> with captions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7065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Stheme">
  <a:themeElements>
    <a:clrScheme name="Custom 2">
      <a:dk1>
        <a:srgbClr val="39639D"/>
      </a:dk1>
      <a:lt1>
        <a:sysClr val="window" lastClr="FFFFFF"/>
      </a:lt1>
      <a:dk2>
        <a:srgbClr val="464646"/>
      </a:dk2>
      <a:lt2>
        <a:srgbClr val="DEF5FA"/>
      </a:lt2>
      <a:accent1>
        <a:srgbClr val="DA1F28"/>
      </a:accent1>
      <a:accent2>
        <a:srgbClr val="DA1F28"/>
      </a:accent2>
      <a:accent3>
        <a:srgbClr val="DA1F28"/>
      </a:accent3>
      <a:accent4>
        <a:srgbClr val="DA1F28"/>
      </a:accent4>
      <a:accent5>
        <a:srgbClr val="DA1F28"/>
      </a:accent5>
      <a:accent6>
        <a:srgbClr val="DA1F28"/>
      </a:accent6>
      <a:hlink>
        <a:srgbClr val="DA1F28"/>
      </a:hlink>
      <a:folHlink>
        <a:srgbClr val="DA1F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DPStheme</Template>
  <TotalTime>596</TotalTime>
  <Words>117</Words>
  <Application>Microsoft Macintosh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DPStheme</vt:lpstr>
      <vt:lpstr>Title of this Presentation</vt:lpstr>
      <vt:lpstr>Alternate Title and Content</vt:lpstr>
      <vt:lpstr>Section II</vt:lpstr>
      <vt:lpstr>Alternate Two Content</vt:lpstr>
      <vt:lpstr>Comparison</vt:lpstr>
      <vt:lpstr>Title Only</vt:lpstr>
      <vt:lpstr>Caption for content</vt:lpstr>
      <vt:lpstr>Alternate picture with caption</vt:lpstr>
      <vt:lpstr>Alternate 2 pics with captions</vt:lpstr>
    </vt:vector>
  </TitlesOfParts>
  <Company>NC CC&amp;PS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Mason, Kathy</dc:creator>
  <cp:lastModifiedBy>CML</cp:lastModifiedBy>
  <cp:revision>34</cp:revision>
  <dcterms:created xsi:type="dcterms:W3CDTF">2012-07-26T16:23:26Z</dcterms:created>
  <dcterms:modified xsi:type="dcterms:W3CDTF">2014-03-28T21:14:10Z</dcterms:modified>
</cp:coreProperties>
</file>