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handoutMasterIdLst>
    <p:handoutMasterId r:id="rId38"/>
  </p:handoutMasterIdLst>
  <p:sldIdLst>
    <p:sldId id="318" r:id="rId3"/>
    <p:sldId id="264" r:id="rId4"/>
    <p:sldId id="266" r:id="rId5"/>
    <p:sldId id="267" r:id="rId6"/>
    <p:sldId id="294" r:id="rId7"/>
    <p:sldId id="295" r:id="rId8"/>
    <p:sldId id="333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4" r:id="rId17"/>
    <p:sldId id="305" r:id="rId18"/>
    <p:sldId id="319" r:id="rId19"/>
    <p:sldId id="328" r:id="rId20"/>
    <p:sldId id="329" r:id="rId21"/>
    <p:sldId id="309" r:id="rId22"/>
    <p:sldId id="320" r:id="rId23"/>
    <p:sldId id="321" r:id="rId24"/>
    <p:sldId id="330" r:id="rId25"/>
    <p:sldId id="310" r:id="rId26"/>
    <p:sldId id="331" r:id="rId27"/>
    <p:sldId id="322" r:id="rId28"/>
    <p:sldId id="323" r:id="rId29"/>
    <p:sldId id="313" r:id="rId30"/>
    <p:sldId id="314" r:id="rId31"/>
    <p:sldId id="332" r:id="rId32"/>
    <p:sldId id="325" r:id="rId33"/>
    <p:sldId id="326" r:id="rId34"/>
    <p:sldId id="327" r:id="rId35"/>
    <p:sldId id="316" r:id="rId36"/>
  </p:sldIdLst>
  <p:sldSz cx="9144000" cy="6858000" type="screen4x3"/>
  <p:notesSz cx="694055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llard, Gary" initials="BG" lastIdx="1" clrIdx="0">
    <p:extLst>
      <p:ext uri="{19B8F6BF-5375-455C-9EA6-DF929625EA0E}">
        <p15:presenceInfo xmlns:p15="http://schemas.microsoft.com/office/powerpoint/2012/main" userId="S::gary.bullard@ncdps.gov::f17a5fba-a0f5-4f98-9210-a50823b1d5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7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46" y="90"/>
      </p:cViewPr>
      <p:guideLst>
        <p:guide orient="horz" pos="2908"/>
        <p:guide pos="21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5.svg"/><Relationship Id="rId16" Type="http://schemas.openxmlformats.org/officeDocument/2006/relationships/image" Target="../media/image59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5.svg"/><Relationship Id="rId16" Type="http://schemas.openxmlformats.org/officeDocument/2006/relationships/image" Target="../media/image59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288F4-EC50-48D7-B0E8-1A27C9996B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E22FE4F-3441-45DD-8170-43B575F279B8}">
      <dgm:prSet/>
      <dgm:spPr/>
      <dgm:t>
        <a:bodyPr/>
        <a:lstStyle/>
        <a:p>
          <a:r>
            <a:rPr lang="en-US" dirty="0"/>
            <a:t>WHO TO NOTIFY? (supervisor, client, etc.)</a:t>
          </a:r>
        </a:p>
      </dgm:t>
    </dgm:pt>
    <dgm:pt modelId="{8B722ABA-D611-4AB8-897C-3C4F3486108F}" type="parTrans" cxnId="{7EE3D014-63B2-431E-B8BA-D71AEC52D891}">
      <dgm:prSet/>
      <dgm:spPr/>
      <dgm:t>
        <a:bodyPr/>
        <a:lstStyle/>
        <a:p>
          <a:endParaRPr lang="en-US"/>
        </a:p>
      </dgm:t>
    </dgm:pt>
    <dgm:pt modelId="{56D38A55-F80D-4322-8EA6-1C9FDF1C8290}" type="sibTrans" cxnId="{7EE3D014-63B2-431E-B8BA-D71AEC52D891}">
      <dgm:prSet/>
      <dgm:spPr/>
      <dgm:t>
        <a:bodyPr/>
        <a:lstStyle/>
        <a:p>
          <a:endParaRPr lang="en-US"/>
        </a:p>
      </dgm:t>
    </dgm:pt>
    <dgm:pt modelId="{91BD2256-76E2-4109-AE38-EC0472192036}">
      <dgm:prSet/>
      <dgm:spPr/>
      <dgm:t>
        <a:bodyPr/>
        <a:lstStyle/>
        <a:p>
          <a:r>
            <a:rPr lang="en-US" dirty="0"/>
            <a:t>RESPONSIBILITIES (First Aid, etc.)</a:t>
          </a:r>
        </a:p>
      </dgm:t>
    </dgm:pt>
    <dgm:pt modelId="{98F959B0-5A20-4B6A-A27B-2BE638F1F438}" type="parTrans" cxnId="{FB4A0D96-7EC0-4733-80E7-EA175D055C86}">
      <dgm:prSet/>
      <dgm:spPr/>
      <dgm:t>
        <a:bodyPr/>
        <a:lstStyle/>
        <a:p>
          <a:endParaRPr lang="en-US"/>
        </a:p>
      </dgm:t>
    </dgm:pt>
    <dgm:pt modelId="{04F333A5-42AB-4F2D-8E98-1DCCAA2B8250}" type="sibTrans" cxnId="{FB4A0D96-7EC0-4733-80E7-EA175D055C86}">
      <dgm:prSet/>
      <dgm:spPr/>
      <dgm:t>
        <a:bodyPr/>
        <a:lstStyle/>
        <a:p>
          <a:endParaRPr lang="en-US"/>
        </a:p>
      </dgm:t>
    </dgm:pt>
    <dgm:pt modelId="{98F11E1D-B4FF-48EC-B6CF-43C2EDB8F411}">
      <dgm:prSet/>
      <dgm:spPr/>
      <dgm:t>
        <a:bodyPr/>
        <a:lstStyle/>
        <a:p>
          <a:r>
            <a:rPr lang="en-US" dirty="0"/>
            <a:t>LOCATION OF EMERGENCY EQUIPMENT (fire extinguisher, etc.</a:t>
          </a:r>
        </a:p>
      </dgm:t>
    </dgm:pt>
    <dgm:pt modelId="{51EE5A80-90EB-4AB9-A4F4-94336B9A9E68}" type="parTrans" cxnId="{ABD604CF-B877-4248-978D-077613999937}">
      <dgm:prSet/>
      <dgm:spPr/>
      <dgm:t>
        <a:bodyPr/>
        <a:lstStyle/>
        <a:p>
          <a:endParaRPr lang="en-US"/>
        </a:p>
      </dgm:t>
    </dgm:pt>
    <dgm:pt modelId="{B0E0644F-FAC1-4704-B158-23EF7F21A122}" type="sibTrans" cxnId="{ABD604CF-B877-4248-978D-077613999937}">
      <dgm:prSet/>
      <dgm:spPr/>
      <dgm:t>
        <a:bodyPr/>
        <a:lstStyle/>
        <a:p>
          <a:endParaRPr lang="en-US"/>
        </a:p>
      </dgm:t>
    </dgm:pt>
    <dgm:pt modelId="{E0E6155A-A670-49B3-808C-2CF69DFC844B}">
      <dgm:prSet/>
      <dgm:spPr/>
      <dgm:t>
        <a:bodyPr/>
        <a:lstStyle/>
        <a:p>
          <a:r>
            <a:rPr lang="en-US" dirty="0"/>
            <a:t>COMMUNICATION (radio, telephone, </a:t>
          </a:r>
          <a:r>
            <a:rPr lang="en-US" dirty="0" err="1"/>
            <a:t>ect</a:t>
          </a:r>
          <a:r>
            <a:rPr lang="en-US" dirty="0"/>
            <a:t>.)</a:t>
          </a:r>
        </a:p>
      </dgm:t>
    </dgm:pt>
    <dgm:pt modelId="{4E80F76B-4AE9-424B-BBD7-08FD4129FB2C}" type="parTrans" cxnId="{D193E219-80BD-47CC-B1C4-4BCCA89A6603}">
      <dgm:prSet/>
      <dgm:spPr/>
      <dgm:t>
        <a:bodyPr/>
        <a:lstStyle/>
        <a:p>
          <a:endParaRPr lang="en-US"/>
        </a:p>
      </dgm:t>
    </dgm:pt>
    <dgm:pt modelId="{57D98A41-AA8B-48DE-8FDB-D1425ED93E90}" type="sibTrans" cxnId="{D193E219-80BD-47CC-B1C4-4BCCA89A6603}">
      <dgm:prSet/>
      <dgm:spPr/>
      <dgm:t>
        <a:bodyPr/>
        <a:lstStyle/>
        <a:p>
          <a:endParaRPr lang="en-US"/>
        </a:p>
      </dgm:t>
    </dgm:pt>
    <dgm:pt modelId="{234009D1-8B59-4951-8861-BCF3DD722600}">
      <dgm:prSet/>
      <dgm:spPr/>
      <dgm:t>
        <a:bodyPr/>
        <a:lstStyle/>
        <a:p>
          <a:r>
            <a:rPr lang="en-US" dirty="0"/>
            <a:t>LIMIT ACCESS (only authorized personnel)</a:t>
          </a:r>
        </a:p>
      </dgm:t>
    </dgm:pt>
    <dgm:pt modelId="{9D3D06AA-F365-49FC-915D-255A8B91164C}" type="parTrans" cxnId="{81FFA1B7-E2C5-4F64-B5B8-1D7B541593DE}">
      <dgm:prSet/>
      <dgm:spPr/>
      <dgm:t>
        <a:bodyPr/>
        <a:lstStyle/>
        <a:p>
          <a:endParaRPr lang="en-US"/>
        </a:p>
      </dgm:t>
    </dgm:pt>
    <dgm:pt modelId="{847F7F93-FA40-4445-A721-1485991F2A00}" type="sibTrans" cxnId="{81FFA1B7-E2C5-4F64-B5B8-1D7B541593DE}">
      <dgm:prSet/>
      <dgm:spPr/>
      <dgm:t>
        <a:bodyPr/>
        <a:lstStyle/>
        <a:p>
          <a:endParaRPr lang="en-US"/>
        </a:p>
      </dgm:t>
    </dgm:pt>
    <dgm:pt modelId="{0A3155D5-6E10-4325-87CA-910296CC9F7D}">
      <dgm:prSet/>
      <dgm:spPr/>
      <dgm:t>
        <a:bodyPr/>
        <a:lstStyle/>
        <a:p>
          <a:r>
            <a:rPr lang="en-US" dirty="0"/>
            <a:t>CHECKLIST (who, what, where, etc.)</a:t>
          </a:r>
        </a:p>
      </dgm:t>
    </dgm:pt>
    <dgm:pt modelId="{3D78375D-73E0-41FF-A502-3537C387FC48}" type="parTrans" cxnId="{2CDDB8D3-39D6-49D5-A586-2F531325E32F}">
      <dgm:prSet/>
      <dgm:spPr/>
      <dgm:t>
        <a:bodyPr/>
        <a:lstStyle/>
        <a:p>
          <a:endParaRPr lang="en-US"/>
        </a:p>
      </dgm:t>
    </dgm:pt>
    <dgm:pt modelId="{A45C118D-E320-4E92-97A3-55D554AF6DDE}" type="sibTrans" cxnId="{2CDDB8D3-39D6-49D5-A586-2F531325E32F}">
      <dgm:prSet/>
      <dgm:spPr/>
      <dgm:t>
        <a:bodyPr/>
        <a:lstStyle/>
        <a:p>
          <a:endParaRPr lang="en-US"/>
        </a:p>
      </dgm:t>
    </dgm:pt>
    <dgm:pt modelId="{D45D8836-DE4F-4E4A-9905-50E88AC7E821}">
      <dgm:prSet/>
      <dgm:spPr/>
      <dgm:t>
        <a:bodyPr/>
        <a:lstStyle/>
        <a:p>
          <a:r>
            <a:rPr lang="en-US"/>
            <a:t>DRAWINGS/MAPS</a:t>
          </a:r>
        </a:p>
      </dgm:t>
    </dgm:pt>
    <dgm:pt modelId="{DBE557CF-6A6F-4B75-A576-AF76DB8132E9}" type="parTrans" cxnId="{8693488F-0C17-4B71-BBDB-C898433A318F}">
      <dgm:prSet/>
      <dgm:spPr/>
      <dgm:t>
        <a:bodyPr/>
        <a:lstStyle/>
        <a:p>
          <a:endParaRPr lang="en-US"/>
        </a:p>
      </dgm:t>
    </dgm:pt>
    <dgm:pt modelId="{16815851-2FC2-4FD9-9AAA-E6C502D278E5}" type="sibTrans" cxnId="{8693488F-0C17-4B71-BBDB-C898433A318F}">
      <dgm:prSet/>
      <dgm:spPr/>
      <dgm:t>
        <a:bodyPr/>
        <a:lstStyle/>
        <a:p>
          <a:endParaRPr lang="en-US"/>
        </a:p>
      </dgm:t>
    </dgm:pt>
    <dgm:pt modelId="{A5B0188E-D6A8-4F98-9414-89E76241C3FC}">
      <dgm:prSet/>
      <dgm:spPr/>
      <dgm:t>
        <a:bodyPr/>
        <a:lstStyle/>
        <a:p>
          <a:r>
            <a:rPr lang="en-US"/>
            <a:t>EVACUATION</a:t>
          </a:r>
        </a:p>
      </dgm:t>
    </dgm:pt>
    <dgm:pt modelId="{E2064087-FDAC-44DF-B40B-C5F45A5715CA}" type="parTrans" cxnId="{397E8B2D-CE74-4990-935C-19C0DA8B5B81}">
      <dgm:prSet/>
      <dgm:spPr/>
      <dgm:t>
        <a:bodyPr/>
        <a:lstStyle/>
        <a:p>
          <a:endParaRPr lang="en-US"/>
        </a:p>
      </dgm:t>
    </dgm:pt>
    <dgm:pt modelId="{EF080A46-DEE2-4899-8620-A980A075C823}" type="sibTrans" cxnId="{397E8B2D-CE74-4990-935C-19C0DA8B5B81}">
      <dgm:prSet/>
      <dgm:spPr/>
      <dgm:t>
        <a:bodyPr/>
        <a:lstStyle/>
        <a:p>
          <a:endParaRPr lang="en-US"/>
        </a:p>
      </dgm:t>
    </dgm:pt>
    <dgm:pt modelId="{FC152D39-F85B-4C22-A506-E58093B9CDCD}" type="pres">
      <dgm:prSet presAssocID="{9A4288F4-EC50-48D7-B0E8-1A27C9996B10}" presName="root" presStyleCnt="0">
        <dgm:presLayoutVars>
          <dgm:dir/>
          <dgm:resizeHandles val="exact"/>
        </dgm:presLayoutVars>
      </dgm:prSet>
      <dgm:spPr/>
    </dgm:pt>
    <dgm:pt modelId="{8DCCF33E-962B-4EB9-940C-96E0AC3469B1}" type="pres">
      <dgm:prSet presAssocID="{8E22FE4F-3441-45DD-8170-43B575F279B8}" presName="compNode" presStyleCnt="0"/>
      <dgm:spPr/>
    </dgm:pt>
    <dgm:pt modelId="{5F012147-7103-4A55-944A-E3C767A06A56}" type="pres">
      <dgm:prSet presAssocID="{8E22FE4F-3441-45DD-8170-43B575F279B8}" presName="bgRect" presStyleLbl="bgShp" presStyleIdx="0" presStyleCnt="8"/>
      <dgm:spPr/>
    </dgm:pt>
    <dgm:pt modelId="{D4FC0CF5-0F99-4829-9FA4-29F8101D99E3}" type="pres">
      <dgm:prSet presAssocID="{8E22FE4F-3441-45DD-8170-43B575F279B8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F705D64C-7151-44DE-9DC4-158ED2D5A2F2}" type="pres">
      <dgm:prSet presAssocID="{8E22FE4F-3441-45DD-8170-43B575F279B8}" presName="spaceRect" presStyleCnt="0"/>
      <dgm:spPr/>
    </dgm:pt>
    <dgm:pt modelId="{6E4736EC-91B0-41B1-9271-81076FAAD04B}" type="pres">
      <dgm:prSet presAssocID="{8E22FE4F-3441-45DD-8170-43B575F279B8}" presName="parTx" presStyleLbl="revTx" presStyleIdx="0" presStyleCnt="8">
        <dgm:presLayoutVars>
          <dgm:chMax val="0"/>
          <dgm:chPref val="0"/>
        </dgm:presLayoutVars>
      </dgm:prSet>
      <dgm:spPr/>
    </dgm:pt>
    <dgm:pt modelId="{DBC2AD6F-D10A-4CBB-B8D4-90D4D9000518}" type="pres">
      <dgm:prSet presAssocID="{56D38A55-F80D-4322-8EA6-1C9FDF1C8290}" presName="sibTrans" presStyleCnt="0"/>
      <dgm:spPr/>
    </dgm:pt>
    <dgm:pt modelId="{70647407-8A60-4355-9EF9-445313D15731}" type="pres">
      <dgm:prSet presAssocID="{91BD2256-76E2-4109-AE38-EC0472192036}" presName="compNode" presStyleCnt="0"/>
      <dgm:spPr/>
    </dgm:pt>
    <dgm:pt modelId="{AF2E352D-6AFC-4BE0-9BD3-4A01D8CB1A1C}" type="pres">
      <dgm:prSet presAssocID="{91BD2256-76E2-4109-AE38-EC0472192036}" presName="bgRect" presStyleLbl="bgShp" presStyleIdx="1" presStyleCnt="8"/>
      <dgm:spPr/>
    </dgm:pt>
    <dgm:pt modelId="{CF9DE50A-C31A-4799-80BB-25699BA9B539}" type="pres">
      <dgm:prSet presAssocID="{91BD2256-76E2-4109-AE38-EC0472192036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A4806041-D8A2-44DF-B069-AFCB5247D3E3}" type="pres">
      <dgm:prSet presAssocID="{91BD2256-76E2-4109-AE38-EC0472192036}" presName="spaceRect" presStyleCnt="0"/>
      <dgm:spPr/>
    </dgm:pt>
    <dgm:pt modelId="{7AC7F6F8-8B6C-4F74-B35F-2E396CAF5E77}" type="pres">
      <dgm:prSet presAssocID="{91BD2256-76E2-4109-AE38-EC0472192036}" presName="parTx" presStyleLbl="revTx" presStyleIdx="1" presStyleCnt="8">
        <dgm:presLayoutVars>
          <dgm:chMax val="0"/>
          <dgm:chPref val="0"/>
        </dgm:presLayoutVars>
      </dgm:prSet>
      <dgm:spPr/>
    </dgm:pt>
    <dgm:pt modelId="{4A118712-4767-4A60-89A6-29D61070AECA}" type="pres">
      <dgm:prSet presAssocID="{04F333A5-42AB-4F2D-8E98-1DCCAA2B8250}" presName="sibTrans" presStyleCnt="0"/>
      <dgm:spPr/>
    </dgm:pt>
    <dgm:pt modelId="{8B987A1B-63FB-4AC8-8D11-F6E4C40819DD}" type="pres">
      <dgm:prSet presAssocID="{98F11E1D-B4FF-48EC-B6CF-43C2EDB8F411}" presName="compNode" presStyleCnt="0"/>
      <dgm:spPr/>
    </dgm:pt>
    <dgm:pt modelId="{FDA8EDC6-03B5-467C-A009-46401FC9DF6C}" type="pres">
      <dgm:prSet presAssocID="{98F11E1D-B4FF-48EC-B6CF-43C2EDB8F411}" presName="bgRect" presStyleLbl="bgShp" presStyleIdx="2" presStyleCnt="8"/>
      <dgm:spPr/>
    </dgm:pt>
    <dgm:pt modelId="{33496AF1-D7AA-47E7-A38E-FF9E258978D2}" type="pres">
      <dgm:prSet presAssocID="{98F11E1D-B4FF-48EC-B6CF-43C2EDB8F411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6394C42C-BA7F-41AD-AE05-039E0F9A9A3E}" type="pres">
      <dgm:prSet presAssocID="{98F11E1D-B4FF-48EC-B6CF-43C2EDB8F411}" presName="spaceRect" presStyleCnt="0"/>
      <dgm:spPr/>
    </dgm:pt>
    <dgm:pt modelId="{93FF0760-5C0C-4190-B053-4A817BEB2D24}" type="pres">
      <dgm:prSet presAssocID="{98F11E1D-B4FF-48EC-B6CF-43C2EDB8F411}" presName="parTx" presStyleLbl="revTx" presStyleIdx="2" presStyleCnt="8">
        <dgm:presLayoutVars>
          <dgm:chMax val="0"/>
          <dgm:chPref val="0"/>
        </dgm:presLayoutVars>
      </dgm:prSet>
      <dgm:spPr/>
    </dgm:pt>
    <dgm:pt modelId="{CFB1F32C-EE33-4F7F-9E59-01742A3E399B}" type="pres">
      <dgm:prSet presAssocID="{B0E0644F-FAC1-4704-B158-23EF7F21A122}" presName="sibTrans" presStyleCnt="0"/>
      <dgm:spPr/>
    </dgm:pt>
    <dgm:pt modelId="{2DA26D65-5CF2-43A5-BA02-3F1977C6E216}" type="pres">
      <dgm:prSet presAssocID="{E0E6155A-A670-49B3-808C-2CF69DFC844B}" presName="compNode" presStyleCnt="0"/>
      <dgm:spPr/>
    </dgm:pt>
    <dgm:pt modelId="{35E361B3-1978-4D95-B63E-157B03C64FD0}" type="pres">
      <dgm:prSet presAssocID="{E0E6155A-A670-49B3-808C-2CF69DFC844B}" presName="bgRect" presStyleLbl="bgShp" presStyleIdx="3" presStyleCnt="8"/>
      <dgm:spPr/>
    </dgm:pt>
    <dgm:pt modelId="{DE8F5D0E-4E41-43DC-AB48-9B11E939B9C5}" type="pres">
      <dgm:prSet presAssocID="{E0E6155A-A670-49B3-808C-2CF69DFC844B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84D95FC-8970-4926-AFDD-6307D9CF4700}" type="pres">
      <dgm:prSet presAssocID="{E0E6155A-A670-49B3-808C-2CF69DFC844B}" presName="spaceRect" presStyleCnt="0"/>
      <dgm:spPr/>
    </dgm:pt>
    <dgm:pt modelId="{01695BC6-D8A4-43C1-A302-DFBF8F2D3822}" type="pres">
      <dgm:prSet presAssocID="{E0E6155A-A670-49B3-808C-2CF69DFC844B}" presName="parTx" presStyleLbl="revTx" presStyleIdx="3" presStyleCnt="8">
        <dgm:presLayoutVars>
          <dgm:chMax val="0"/>
          <dgm:chPref val="0"/>
        </dgm:presLayoutVars>
      </dgm:prSet>
      <dgm:spPr/>
    </dgm:pt>
    <dgm:pt modelId="{12DCB07A-C566-40E5-8DD5-4D5EDCE9A3B7}" type="pres">
      <dgm:prSet presAssocID="{57D98A41-AA8B-48DE-8FDB-D1425ED93E90}" presName="sibTrans" presStyleCnt="0"/>
      <dgm:spPr/>
    </dgm:pt>
    <dgm:pt modelId="{DDA94C39-04FE-4D6D-936C-221D8F187DF0}" type="pres">
      <dgm:prSet presAssocID="{234009D1-8B59-4951-8861-BCF3DD722600}" presName="compNode" presStyleCnt="0"/>
      <dgm:spPr/>
    </dgm:pt>
    <dgm:pt modelId="{D624ACB8-B608-4AF9-ACEA-B5B695CF0B05}" type="pres">
      <dgm:prSet presAssocID="{234009D1-8B59-4951-8861-BCF3DD722600}" presName="bgRect" presStyleLbl="bgShp" presStyleIdx="4" presStyleCnt="8"/>
      <dgm:spPr/>
    </dgm:pt>
    <dgm:pt modelId="{B8216252-C490-45D3-855C-E081FD26A089}" type="pres">
      <dgm:prSet presAssocID="{234009D1-8B59-4951-8861-BCF3DD722600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7FF28E3E-A1BB-480E-A60B-C815CE743AC2}" type="pres">
      <dgm:prSet presAssocID="{234009D1-8B59-4951-8861-BCF3DD722600}" presName="spaceRect" presStyleCnt="0"/>
      <dgm:spPr/>
    </dgm:pt>
    <dgm:pt modelId="{96074AA6-0260-4820-BB02-902B766238FB}" type="pres">
      <dgm:prSet presAssocID="{234009D1-8B59-4951-8861-BCF3DD722600}" presName="parTx" presStyleLbl="revTx" presStyleIdx="4" presStyleCnt="8">
        <dgm:presLayoutVars>
          <dgm:chMax val="0"/>
          <dgm:chPref val="0"/>
        </dgm:presLayoutVars>
      </dgm:prSet>
      <dgm:spPr/>
    </dgm:pt>
    <dgm:pt modelId="{5DE001E2-4D2B-40AB-990C-A08073F70DAC}" type="pres">
      <dgm:prSet presAssocID="{847F7F93-FA40-4445-A721-1485991F2A00}" presName="sibTrans" presStyleCnt="0"/>
      <dgm:spPr/>
    </dgm:pt>
    <dgm:pt modelId="{90B6A5A6-34C1-4AFE-A344-F56FC213A08A}" type="pres">
      <dgm:prSet presAssocID="{0A3155D5-6E10-4325-87CA-910296CC9F7D}" presName="compNode" presStyleCnt="0"/>
      <dgm:spPr/>
    </dgm:pt>
    <dgm:pt modelId="{E12F33ED-39F1-4061-BA8D-92653C75F884}" type="pres">
      <dgm:prSet presAssocID="{0A3155D5-6E10-4325-87CA-910296CC9F7D}" presName="bgRect" presStyleLbl="bgShp" presStyleIdx="5" presStyleCnt="8"/>
      <dgm:spPr/>
    </dgm:pt>
    <dgm:pt modelId="{B770B4FC-6934-4EBD-9527-4F42AC52E67A}" type="pres">
      <dgm:prSet presAssocID="{0A3155D5-6E10-4325-87CA-910296CC9F7D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2388AF4-5820-4B6F-B7C3-C5F7B24286EC}" type="pres">
      <dgm:prSet presAssocID="{0A3155D5-6E10-4325-87CA-910296CC9F7D}" presName="spaceRect" presStyleCnt="0"/>
      <dgm:spPr/>
    </dgm:pt>
    <dgm:pt modelId="{308ADAAB-2280-4F04-A16B-C298E2BE554F}" type="pres">
      <dgm:prSet presAssocID="{0A3155D5-6E10-4325-87CA-910296CC9F7D}" presName="parTx" presStyleLbl="revTx" presStyleIdx="5" presStyleCnt="8">
        <dgm:presLayoutVars>
          <dgm:chMax val="0"/>
          <dgm:chPref val="0"/>
        </dgm:presLayoutVars>
      </dgm:prSet>
      <dgm:spPr/>
    </dgm:pt>
    <dgm:pt modelId="{7E086CC5-41FF-4DA1-AAA9-62DC5BE8F946}" type="pres">
      <dgm:prSet presAssocID="{A45C118D-E320-4E92-97A3-55D554AF6DDE}" presName="sibTrans" presStyleCnt="0"/>
      <dgm:spPr/>
    </dgm:pt>
    <dgm:pt modelId="{384E35FB-4D6E-4B8F-9F4F-BC159446EFBF}" type="pres">
      <dgm:prSet presAssocID="{D45D8836-DE4F-4E4A-9905-50E88AC7E821}" presName="compNode" presStyleCnt="0"/>
      <dgm:spPr/>
    </dgm:pt>
    <dgm:pt modelId="{5826C4FA-08B3-4D60-BCEC-C4E5BB9AD580}" type="pres">
      <dgm:prSet presAssocID="{D45D8836-DE4F-4E4A-9905-50E88AC7E821}" presName="bgRect" presStyleLbl="bgShp" presStyleIdx="6" presStyleCnt="8"/>
      <dgm:spPr/>
    </dgm:pt>
    <dgm:pt modelId="{2B5644AE-EA74-4E64-B879-E57B4B308611}" type="pres">
      <dgm:prSet presAssocID="{D45D8836-DE4F-4E4A-9905-50E88AC7E821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8599DFA-0ADF-4D74-8C74-CB8EED7F99CB}" type="pres">
      <dgm:prSet presAssocID="{D45D8836-DE4F-4E4A-9905-50E88AC7E821}" presName="spaceRect" presStyleCnt="0"/>
      <dgm:spPr/>
    </dgm:pt>
    <dgm:pt modelId="{116870E6-1DBD-4CFC-B998-8C8651D11A19}" type="pres">
      <dgm:prSet presAssocID="{D45D8836-DE4F-4E4A-9905-50E88AC7E821}" presName="parTx" presStyleLbl="revTx" presStyleIdx="6" presStyleCnt="8">
        <dgm:presLayoutVars>
          <dgm:chMax val="0"/>
          <dgm:chPref val="0"/>
        </dgm:presLayoutVars>
      </dgm:prSet>
      <dgm:spPr/>
    </dgm:pt>
    <dgm:pt modelId="{7AE14251-BF55-4753-B87A-9DC85E1D26D5}" type="pres">
      <dgm:prSet presAssocID="{16815851-2FC2-4FD9-9AAA-E6C502D278E5}" presName="sibTrans" presStyleCnt="0"/>
      <dgm:spPr/>
    </dgm:pt>
    <dgm:pt modelId="{5D52D9DA-5DAF-4544-964F-89DCB942EB88}" type="pres">
      <dgm:prSet presAssocID="{A5B0188E-D6A8-4F98-9414-89E76241C3FC}" presName="compNode" presStyleCnt="0"/>
      <dgm:spPr/>
    </dgm:pt>
    <dgm:pt modelId="{DE037A4A-66C7-4AD5-8528-2D3E314CC81C}" type="pres">
      <dgm:prSet presAssocID="{A5B0188E-D6A8-4F98-9414-89E76241C3FC}" presName="bgRect" presStyleLbl="bgShp" presStyleIdx="7" presStyleCnt="8"/>
      <dgm:spPr/>
    </dgm:pt>
    <dgm:pt modelId="{F5AE2018-C880-449D-AA51-DD8EB45153B0}" type="pres">
      <dgm:prSet presAssocID="{A5B0188E-D6A8-4F98-9414-89E76241C3FC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805F7458-8923-46D5-A17E-511E2C02C481}" type="pres">
      <dgm:prSet presAssocID="{A5B0188E-D6A8-4F98-9414-89E76241C3FC}" presName="spaceRect" presStyleCnt="0"/>
      <dgm:spPr/>
    </dgm:pt>
    <dgm:pt modelId="{60368184-8E14-4715-AF89-A2058183D72A}" type="pres">
      <dgm:prSet presAssocID="{A5B0188E-D6A8-4F98-9414-89E76241C3FC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EFDC5D0F-F691-44B1-8F67-7EA82C23F143}" type="presOf" srcId="{9A4288F4-EC50-48D7-B0E8-1A27C9996B10}" destId="{FC152D39-F85B-4C22-A506-E58093B9CDCD}" srcOrd="0" destOrd="0" presId="urn:microsoft.com/office/officeart/2018/2/layout/IconVerticalSolidList"/>
    <dgm:cxn modelId="{7EE3D014-63B2-431E-B8BA-D71AEC52D891}" srcId="{9A4288F4-EC50-48D7-B0E8-1A27C9996B10}" destId="{8E22FE4F-3441-45DD-8170-43B575F279B8}" srcOrd="0" destOrd="0" parTransId="{8B722ABA-D611-4AB8-897C-3C4F3486108F}" sibTransId="{56D38A55-F80D-4322-8EA6-1C9FDF1C8290}"/>
    <dgm:cxn modelId="{D193E219-80BD-47CC-B1C4-4BCCA89A6603}" srcId="{9A4288F4-EC50-48D7-B0E8-1A27C9996B10}" destId="{E0E6155A-A670-49B3-808C-2CF69DFC844B}" srcOrd="3" destOrd="0" parTransId="{4E80F76B-4AE9-424B-BBD7-08FD4129FB2C}" sibTransId="{57D98A41-AA8B-48DE-8FDB-D1425ED93E90}"/>
    <dgm:cxn modelId="{E83BD21E-1ACB-4715-B5B8-60DF6856C6E2}" type="presOf" srcId="{98F11E1D-B4FF-48EC-B6CF-43C2EDB8F411}" destId="{93FF0760-5C0C-4190-B053-4A817BEB2D24}" srcOrd="0" destOrd="0" presId="urn:microsoft.com/office/officeart/2018/2/layout/IconVerticalSolidList"/>
    <dgm:cxn modelId="{E2F49125-0E47-408E-938B-EAF5A44D4027}" type="presOf" srcId="{A5B0188E-D6A8-4F98-9414-89E76241C3FC}" destId="{60368184-8E14-4715-AF89-A2058183D72A}" srcOrd="0" destOrd="0" presId="urn:microsoft.com/office/officeart/2018/2/layout/IconVerticalSolidList"/>
    <dgm:cxn modelId="{397E8B2D-CE74-4990-935C-19C0DA8B5B81}" srcId="{9A4288F4-EC50-48D7-B0E8-1A27C9996B10}" destId="{A5B0188E-D6A8-4F98-9414-89E76241C3FC}" srcOrd="7" destOrd="0" parTransId="{E2064087-FDAC-44DF-B40B-C5F45A5715CA}" sibTransId="{EF080A46-DEE2-4899-8620-A980A075C823}"/>
    <dgm:cxn modelId="{467B486B-7398-4677-8135-9FACD8626FB5}" type="presOf" srcId="{0A3155D5-6E10-4325-87CA-910296CC9F7D}" destId="{308ADAAB-2280-4F04-A16B-C298E2BE554F}" srcOrd="0" destOrd="0" presId="urn:microsoft.com/office/officeart/2018/2/layout/IconVerticalSolidList"/>
    <dgm:cxn modelId="{B765C34D-073C-4FA9-9108-23FD291DF405}" type="presOf" srcId="{91BD2256-76E2-4109-AE38-EC0472192036}" destId="{7AC7F6F8-8B6C-4F74-B35F-2E396CAF5E77}" srcOrd="0" destOrd="0" presId="urn:microsoft.com/office/officeart/2018/2/layout/IconVerticalSolidList"/>
    <dgm:cxn modelId="{F881B557-F698-4414-9A78-839494F4D0CE}" type="presOf" srcId="{E0E6155A-A670-49B3-808C-2CF69DFC844B}" destId="{01695BC6-D8A4-43C1-A302-DFBF8F2D3822}" srcOrd="0" destOrd="0" presId="urn:microsoft.com/office/officeart/2018/2/layout/IconVerticalSolidList"/>
    <dgm:cxn modelId="{AD2C0B8D-59D6-405F-AFA7-4DF02A9EC037}" type="presOf" srcId="{8E22FE4F-3441-45DD-8170-43B575F279B8}" destId="{6E4736EC-91B0-41B1-9271-81076FAAD04B}" srcOrd="0" destOrd="0" presId="urn:microsoft.com/office/officeart/2018/2/layout/IconVerticalSolidList"/>
    <dgm:cxn modelId="{8693488F-0C17-4B71-BBDB-C898433A318F}" srcId="{9A4288F4-EC50-48D7-B0E8-1A27C9996B10}" destId="{D45D8836-DE4F-4E4A-9905-50E88AC7E821}" srcOrd="6" destOrd="0" parTransId="{DBE557CF-6A6F-4B75-A576-AF76DB8132E9}" sibTransId="{16815851-2FC2-4FD9-9AAA-E6C502D278E5}"/>
    <dgm:cxn modelId="{FB4A0D96-7EC0-4733-80E7-EA175D055C86}" srcId="{9A4288F4-EC50-48D7-B0E8-1A27C9996B10}" destId="{91BD2256-76E2-4109-AE38-EC0472192036}" srcOrd="1" destOrd="0" parTransId="{98F959B0-5A20-4B6A-A27B-2BE638F1F438}" sibTransId="{04F333A5-42AB-4F2D-8E98-1DCCAA2B8250}"/>
    <dgm:cxn modelId="{81FFA1B7-E2C5-4F64-B5B8-1D7B541593DE}" srcId="{9A4288F4-EC50-48D7-B0E8-1A27C9996B10}" destId="{234009D1-8B59-4951-8861-BCF3DD722600}" srcOrd="4" destOrd="0" parTransId="{9D3D06AA-F365-49FC-915D-255A8B91164C}" sibTransId="{847F7F93-FA40-4445-A721-1485991F2A00}"/>
    <dgm:cxn modelId="{ABD604CF-B877-4248-978D-077613999937}" srcId="{9A4288F4-EC50-48D7-B0E8-1A27C9996B10}" destId="{98F11E1D-B4FF-48EC-B6CF-43C2EDB8F411}" srcOrd="2" destOrd="0" parTransId="{51EE5A80-90EB-4AB9-A4F4-94336B9A9E68}" sibTransId="{B0E0644F-FAC1-4704-B158-23EF7F21A122}"/>
    <dgm:cxn modelId="{2CDDB8D3-39D6-49D5-A586-2F531325E32F}" srcId="{9A4288F4-EC50-48D7-B0E8-1A27C9996B10}" destId="{0A3155D5-6E10-4325-87CA-910296CC9F7D}" srcOrd="5" destOrd="0" parTransId="{3D78375D-73E0-41FF-A502-3537C387FC48}" sibTransId="{A45C118D-E320-4E92-97A3-55D554AF6DDE}"/>
    <dgm:cxn modelId="{183E1ED5-F617-433E-97F0-0C822720033F}" type="presOf" srcId="{D45D8836-DE4F-4E4A-9905-50E88AC7E821}" destId="{116870E6-1DBD-4CFC-B998-8C8651D11A19}" srcOrd="0" destOrd="0" presId="urn:microsoft.com/office/officeart/2018/2/layout/IconVerticalSolidList"/>
    <dgm:cxn modelId="{864E7FE7-E2BE-48A2-B9BD-1BD47039FE8B}" type="presOf" srcId="{234009D1-8B59-4951-8861-BCF3DD722600}" destId="{96074AA6-0260-4820-BB02-902B766238FB}" srcOrd="0" destOrd="0" presId="urn:microsoft.com/office/officeart/2018/2/layout/IconVerticalSolidList"/>
    <dgm:cxn modelId="{0D7B3806-8874-4FD8-8E3F-9BC2178EE5A5}" type="presParOf" srcId="{FC152D39-F85B-4C22-A506-E58093B9CDCD}" destId="{8DCCF33E-962B-4EB9-940C-96E0AC3469B1}" srcOrd="0" destOrd="0" presId="urn:microsoft.com/office/officeart/2018/2/layout/IconVerticalSolidList"/>
    <dgm:cxn modelId="{CF6E70E1-5346-4206-8E0E-B7FEC5587497}" type="presParOf" srcId="{8DCCF33E-962B-4EB9-940C-96E0AC3469B1}" destId="{5F012147-7103-4A55-944A-E3C767A06A56}" srcOrd="0" destOrd="0" presId="urn:microsoft.com/office/officeart/2018/2/layout/IconVerticalSolidList"/>
    <dgm:cxn modelId="{7AEC1193-E250-44C9-9081-72FED193A15C}" type="presParOf" srcId="{8DCCF33E-962B-4EB9-940C-96E0AC3469B1}" destId="{D4FC0CF5-0F99-4829-9FA4-29F8101D99E3}" srcOrd="1" destOrd="0" presId="urn:microsoft.com/office/officeart/2018/2/layout/IconVerticalSolidList"/>
    <dgm:cxn modelId="{77A616DC-E35B-4B2A-BB15-C397278C2C1C}" type="presParOf" srcId="{8DCCF33E-962B-4EB9-940C-96E0AC3469B1}" destId="{F705D64C-7151-44DE-9DC4-158ED2D5A2F2}" srcOrd="2" destOrd="0" presId="urn:microsoft.com/office/officeart/2018/2/layout/IconVerticalSolidList"/>
    <dgm:cxn modelId="{9D3787AE-44B1-44C1-971D-DAC8C96FC809}" type="presParOf" srcId="{8DCCF33E-962B-4EB9-940C-96E0AC3469B1}" destId="{6E4736EC-91B0-41B1-9271-81076FAAD04B}" srcOrd="3" destOrd="0" presId="urn:microsoft.com/office/officeart/2018/2/layout/IconVerticalSolidList"/>
    <dgm:cxn modelId="{C657FEB1-2E92-4C7F-9B25-B6AB986E7FB8}" type="presParOf" srcId="{FC152D39-F85B-4C22-A506-E58093B9CDCD}" destId="{DBC2AD6F-D10A-4CBB-B8D4-90D4D9000518}" srcOrd="1" destOrd="0" presId="urn:microsoft.com/office/officeart/2018/2/layout/IconVerticalSolidList"/>
    <dgm:cxn modelId="{4B6129FA-19F7-41FE-958E-A2549A58B851}" type="presParOf" srcId="{FC152D39-F85B-4C22-A506-E58093B9CDCD}" destId="{70647407-8A60-4355-9EF9-445313D15731}" srcOrd="2" destOrd="0" presId="urn:microsoft.com/office/officeart/2018/2/layout/IconVerticalSolidList"/>
    <dgm:cxn modelId="{C54A7A16-F8C2-4107-B145-F83F78567B0C}" type="presParOf" srcId="{70647407-8A60-4355-9EF9-445313D15731}" destId="{AF2E352D-6AFC-4BE0-9BD3-4A01D8CB1A1C}" srcOrd="0" destOrd="0" presId="urn:microsoft.com/office/officeart/2018/2/layout/IconVerticalSolidList"/>
    <dgm:cxn modelId="{9FEB5C51-B42D-4BBA-997E-5A753F9EBDA7}" type="presParOf" srcId="{70647407-8A60-4355-9EF9-445313D15731}" destId="{CF9DE50A-C31A-4799-80BB-25699BA9B539}" srcOrd="1" destOrd="0" presId="urn:microsoft.com/office/officeart/2018/2/layout/IconVerticalSolidList"/>
    <dgm:cxn modelId="{EDCCB116-338F-461E-BC10-DB4D71FF582F}" type="presParOf" srcId="{70647407-8A60-4355-9EF9-445313D15731}" destId="{A4806041-D8A2-44DF-B069-AFCB5247D3E3}" srcOrd="2" destOrd="0" presId="urn:microsoft.com/office/officeart/2018/2/layout/IconVerticalSolidList"/>
    <dgm:cxn modelId="{15AF387C-4630-4B13-8847-0A98991B68E4}" type="presParOf" srcId="{70647407-8A60-4355-9EF9-445313D15731}" destId="{7AC7F6F8-8B6C-4F74-B35F-2E396CAF5E77}" srcOrd="3" destOrd="0" presId="urn:microsoft.com/office/officeart/2018/2/layout/IconVerticalSolidList"/>
    <dgm:cxn modelId="{B9520B38-E226-4149-AE90-54DAE06DF0BB}" type="presParOf" srcId="{FC152D39-F85B-4C22-A506-E58093B9CDCD}" destId="{4A118712-4767-4A60-89A6-29D61070AECA}" srcOrd="3" destOrd="0" presId="urn:microsoft.com/office/officeart/2018/2/layout/IconVerticalSolidList"/>
    <dgm:cxn modelId="{F8F9B1BB-7941-4C67-8139-FDEDE814723C}" type="presParOf" srcId="{FC152D39-F85B-4C22-A506-E58093B9CDCD}" destId="{8B987A1B-63FB-4AC8-8D11-F6E4C40819DD}" srcOrd="4" destOrd="0" presId="urn:microsoft.com/office/officeart/2018/2/layout/IconVerticalSolidList"/>
    <dgm:cxn modelId="{FDA2D0E6-380B-49FB-9641-ED839C9E07AC}" type="presParOf" srcId="{8B987A1B-63FB-4AC8-8D11-F6E4C40819DD}" destId="{FDA8EDC6-03B5-467C-A009-46401FC9DF6C}" srcOrd="0" destOrd="0" presId="urn:microsoft.com/office/officeart/2018/2/layout/IconVerticalSolidList"/>
    <dgm:cxn modelId="{F8C1197C-050C-494B-82E0-6B326A48CE85}" type="presParOf" srcId="{8B987A1B-63FB-4AC8-8D11-F6E4C40819DD}" destId="{33496AF1-D7AA-47E7-A38E-FF9E258978D2}" srcOrd="1" destOrd="0" presId="urn:microsoft.com/office/officeart/2018/2/layout/IconVerticalSolidList"/>
    <dgm:cxn modelId="{E5DEEF57-1851-41B6-8FC5-5368F8531FD0}" type="presParOf" srcId="{8B987A1B-63FB-4AC8-8D11-F6E4C40819DD}" destId="{6394C42C-BA7F-41AD-AE05-039E0F9A9A3E}" srcOrd="2" destOrd="0" presId="urn:microsoft.com/office/officeart/2018/2/layout/IconVerticalSolidList"/>
    <dgm:cxn modelId="{4746F327-B7A1-4177-B7AE-9209D5DEFA13}" type="presParOf" srcId="{8B987A1B-63FB-4AC8-8D11-F6E4C40819DD}" destId="{93FF0760-5C0C-4190-B053-4A817BEB2D24}" srcOrd="3" destOrd="0" presId="urn:microsoft.com/office/officeart/2018/2/layout/IconVerticalSolidList"/>
    <dgm:cxn modelId="{9E3686B5-9D77-4EF5-8762-983B38DF7E06}" type="presParOf" srcId="{FC152D39-F85B-4C22-A506-E58093B9CDCD}" destId="{CFB1F32C-EE33-4F7F-9E59-01742A3E399B}" srcOrd="5" destOrd="0" presId="urn:microsoft.com/office/officeart/2018/2/layout/IconVerticalSolidList"/>
    <dgm:cxn modelId="{C87CAA13-AAA7-4B91-9FF1-5456F786948B}" type="presParOf" srcId="{FC152D39-F85B-4C22-A506-E58093B9CDCD}" destId="{2DA26D65-5CF2-43A5-BA02-3F1977C6E216}" srcOrd="6" destOrd="0" presId="urn:microsoft.com/office/officeart/2018/2/layout/IconVerticalSolidList"/>
    <dgm:cxn modelId="{39E400D6-F33B-48FE-AA67-D4F2D10B2B4E}" type="presParOf" srcId="{2DA26D65-5CF2-43A5-BA02-3F1977C6E216}" destId="{35E361B3-1978-4D95-B63E-157B03C64FD0}" srcOrd="0" destOrd="0" presId="urn:microsoft.com/office/officeart/2018/2/layout/IconVerticalSolidList"/>
    <dgm:cxn modelId="{AD2786E1-9BE0-481C-BD0A-687B82E03BE9}" type="presParOf" srcId="{2DA26D65-5CF2-43A5-BA02-3F1977C6E216}" destId="{DE8F5D0E-4E41-43DC-AB48-9B11E939B9C5}" srcOrd="1" destOrd="0" presId="urn:microsoft.com/office/officeart/2018/2/layout/IconVerticalSolidList"/>
    <dgm:cxn modelId="{E795CBDB-CB68-436B-B87C-A77F9871D937}" type="presParOf" srcId="{2DA26D65-5CF2-43A5-BA02-3F1977C6E216}" destId="{D84D95FC-8970-4926-AFDD-6307D9CF4700}" srcOrd="2" destOrd="0" presId="urn:microsoft.com/office/officeart/2018/2/layout/IconVerticalSolidList"/>
    <dgm:cxn modelId="{81948A50-147E-4EA1-BD0C-AAFF587A724A}" type="presParOf" srcId="{2DA26D65-5CF2-43A5-BA02-3F1977C6E216}" destId="{01695BC6-D8A4-43C1-A302-DFBF8F2D3822}" srcOrd="3" destOrd="0" presId="urn:microsoft.com/office/officeart/2018/2/layout/IconVerticalSolidList"/>
    <dgm:cxn modelId="{F0E2AF10-6572-42C4-B434-1AE5D5CC70B5}" type="presParOf" srcId="{FC152D39-F85B-4C22-A506-E58093B9CDCD}" destId="{12DCB07A-C566-40E5-8DD5-4D5EDCE9A3B7}" srcOrd="7" destOrd="0" presId="urn:microsoft.com/office/officeart/2018/2/layout/IconVerticalSolidList"/>
    <dgm:cxn modelId="{5037C226-E493-48BB-B408-83FAA64AB18E}" type="presParOf" srcId="{FC152D39-F85B-4C22-A506-E58093B9CDCD}" destId="{DDA94C39-04FE-4D6D-936C-221D8F187DF0}" srcOrd="8" destOrd="0" presId="urn:microsoft.com/office/officeart/2018/2/layout/IconVerticalSolidList"/>
    <dgm:cxn modelId="{5F6AF923-D9F4-41FD-9E99-C47ECC133F5F}" type="presParOf" srcId="{DDA94C39-04FE-4D6D-936C-221D8F187DF0}" destId="{D624ACB8-B608-4AF9-ACEA-B5B695CF0B05}" srcOrd="0" destOrd="0" presId="urn:microsoft.com/office/officeart/2018/2/layout/IconVerticalSolidList"/>
    <dgm:cxn modelId="{FB80F780-4DE9-447C-B1A4-DFE251B3AD12}" type="presParOf" srcId="{DDA94C39-04FE-4D6D-936C-221D8F187DF0}" destId="{B8216252-C490-45D3-855C-E081FD26A089}" srcOrd="1" destOrd="0" presId="urn:microsoft.com/office/officeart/2018/2/layout/IconVerticalSolidList"/>
    <dgm:cxn modelId="{545F3D0F-6C08-49C7-AD46-5C637FBCB556}" type="presParOf" srcId="{DDA94C39-04FE-4D6D-936C-221D8F187DF0}" destId="{7FF28E3E-A1BB-480E-A60B-C815CE743AC2}" srcOrd="2" destOrd="0" presId="urn:microsoft.com/office/officeart/2018/2/layout/IconVerticalSolidList"/>
    <dgm:cxn modelId="{E1A09F3D-87F4-46BA-8FF6-52C91BEA5D94}" type="presParOf" srcId="{DDA94C39-04FE-4D6D-936C-221D8F187DF0}" destId="{96074AA6-0260-4820-BB02-902B766238FB}" srcOrd="3" destOrd="0" presId="urn:microsoft.com/office/officeart/2018/2/layout/IconVerticalSolidList"/>
    <dgm:cxn modelId="{C9328D35-0689-41A0-80F8-1D711CF9E440}" type="presParOf" srcId="{FC152D39-F85B-4C22-A506-E58093B9CDCD}" destId="{5DE001E2-4D2B-40AB-990C-A08073F70DAC}" srcOrd="9" destOrd="0" presId="urn:microsoft.com/office/officeart/2018/2/layout/IconVerticalSolidList"/>
    <dgm:cxn modelId="{26A3632B-A1E2-4BEA-9E31-B3B41E7CC249}" type="presParOf" srcId="{FC152D39-F85B-4C22-A506-E58093B9CDCD}" destId="{90B6A5A6-34C1-4AFE-A344-F56FC213A08A}" srcOrd="10" destOrd="0" presId="urn:microsoft.com/office/officeart/2018/2/layout/IconVerticalSolidList"/>
    <dgm:cxn modelId="{5B1931FF-0AB0-4A9E-BAE1-ABF9E566E5EC}" type="presParOf" srcId="{90B6A5A6-34C1-4AFE-A344-F56FC213A08A}" destId="{E12F33ED-39F1-4061-BA8D-92653C75F884}" srcOrd="0" destOrd="0" presId="urn:microsoft.com/office/officeart/2018/2/layout/IconVerticalSolidList"/>
    <dgm:cxn modelId="{182062FA-4D6D-49C8-A88B-E8BAFD44E239}" type="presParOf" srcId="{90B6A5A6-34C1-4AFE-A344-F56FC213A08A}" destId="{B770B4FC-6934-4EBD-9527-4F42AC52E67A}" srcOrd="1" destOrd="0" presId="urn:microsoft.com/office/officeart/2018/2/layout/IconVerticalSolidList"/>
    <dgm:cxn modelId="{59596856-4DA3-40C5-BDBE-D1D9E24EC9CC}" type="presParOf" srcId="{90B6A5A6-34C1-4AFE-A344-F56FC213A08A}" destId="{C2388AF4-5820-4B6F-B7C3-C5F7B24286EC}" srcOrd="2" destOrd="0" presId="urn:microsoft.com/office/officeart/2018/2/layout/IconVerticalSolidList"/>
    <dgm:cxn modelId="{DE223FF2-73E7-4D08-BE5D-667F0EABE9B0}" type="presParOf" srcId="{90B6A5A6-34C1-4AFE-A344-F56FC213A08A}" destId="{308ADAAB-2280-4F04-A16B-C298E2BE554F}" srcOrd="3" destOrd="0" presId="urn:microsoft.com/office/officeart/2018/2/layout/IconVerticalSolidList"/>
    <dgm:cxn modelId="{10624F7F-796A-43AD-8A21-EC6C2F469E4B}" type="presParOf" srcId="{FC152D39-F85B-4C22-A506-E58093B9CDCD}" destId="{7E086CC5-41FF-4DA1-AAA9-62DC5BE8F946}" srcOrd="11" destOrd="0" presId="urn:microsoft.com/office/officeart/2018/2/layout/IconVerticalSolidList"/>
    <dgm:cxn modelId="{C0D0B12E-33BA-458A-AE61-3661204375AA}" type="presParOf" srcId="{FC152D39-F85B-4C22-A506-E58093B9CDCD}" destId="{384E35FB-4D6E-4B8F-9F4F-BC159446EFBF}" srcOrd="12" destOrd="0" presId="urn:microsoft.com/office/officeart/2018/2/layout/IconVerticalSolidList"/>
    <dgm:cxn modelId="{12EDE890-A022-4130-A92A-727970B1FAD0}" type="presParOf" srcId="{384E35FB-4D6E-4B8F-9F4F-BC159446EFBF}" destId="{5826C4FA-08B3-4D60-BCEC-C4E5BB9AD580}" srcOrd="0" destOrd="0" presId="urn:microsoft.com/office/officeart/2018/2/layout/IconVerticalSolidList"/>
    <dgm:cxn modelId="{231DA884-ECDB-419D-93F7-60EBD9907357}" type="presParOf" srcId="{384E35FB-4D6E-4B8F-9F4F-BC159446EFBF}" destId="{2B5644AE-EA74-4E64-B879-E57B4B308611}" srcOrd="1" destOrd="0" presId="urn:microsoft.com/office/officeart/2018/2/layout/IconVerticalSolidList"/>
    <dgm:cxn modelId="{4889E630-A478-4BCC-A9C6-C24D07C97D02}" type="presParOf" srcId="{384E35FB-4D6E-4B8F-9F4F-BC159446EFBF}" destId="{68599DFA-0ADF-4D74-8C74-CB8EED7F99CB}" srcOrd="2" destOrd="0" presId="urn:microsoft.com/office/officeart/2018/2/layout/IconVerticalSolidList"/>
    <dgm:cxn modelId="{BB3975ED-A19C-4152-9D67-8E04FFA51FE2}" type="presParOf" srcId="{384E35FB-4D6E-4B8F-9F4F-BC159446EFBF}" destId="{116870E6-1DBD-4CFC-B998-8C8651D11A19}" srcOrd="3" destOrd="0" presId="urn:microsoft.com/office/officeart/2018/2/layout/IconVerticalSolidList"/>
    <dgm:cxn modelId="{8231C471-7805-489B-81A6-E07834073EAC}" type="presParOf" srcId="{FC152D39-F85B-4C22-A506-E58093B9CDCD}" destId="{7AE14251-BF55-4753-B87A-9DC85E1D26D5}" srcOrd="13" destOrd="0" presId="urn:microsoft.com/office/officeart/2018/2/layout/IconVerticalSolidList"/>
    <dgm:cxn modelId="{716CFCB4-442B-4424-90D2-9C4569065A76}" type="presParOf" srcId="{FC152D39-F85B-4C22-A506-E58093B9CDCD}" destId="{5D52D9DA-5DAF-4544-964F-89DCB942EB88}" srcOrd="14" destOrd="0" presId="urn:microsoft.com/office/officeart/2018/2/layout/IconVerticalSolidList"/>
    <dgm:cxn modelId="{00CE535E-2B6B-443C-9B92-5E246A6FE035}" type="presParOf" srcId="{5D52D9DA-5DAF-4544-964F-89DCB942EB88}" destId="{DE037A4A-66C7-4AD5-8528-2D3E314CC81C}" srcOrd="0" destOrd="0" presId="urn:microsoft.com/office/officeart/2018/2/layout/IconVerticalSolidList"/>
    <dgm:cxn modelId="{EA106139-25E7-4926-BE95-593FAC08BEF3}" type="presParOf" srcId="{5D52D9DA-5DAF-4544-964F-89DCB942EB88}" destId="{F5AE2018-C880-449D-AA51-DD8EB45153B0}" srcOrd="1" destOrd="0" presId="urn:microsoft.com/office/officeart/2018/2/layout/IconVerticalSolidList"/>
    <dgm:cxn modelId="{C02C1F6B-B25E-487D-B4A2-F4D07C228D44}" type="presParOf" srcId="{5D52D9DA-5DAF-4544-964F-89DCB942EB88}" destId="{805F7458-8923-46D5-A17E-511E2C02C481}" srcOrd="2" destOrd="0" presId="urn:microsoft.com/office/officeart/2018/2/layout/IconVerticalSolidList"/>
    <dgm:cxn modelId="{91929736-C542-4EBB-87BC-B89CEE8E199B}" type="presParOf" srcId="{5D52D9DA-5DAF-4544-964F-89DCB942EB88}" destId="{60368184-8E14-4715-AF89-A2058183D7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61C7A-679D-486C-8BE8-53237613B5B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558074-AE4B-416D-A029-68F3F2FE9D29}">
      <dgm:prSet/>
      <dgm:spPr/>
      <dgm:t>
        <a:bodyPr/>
        <a:lstStyle/>
        <a:p>
          <a:r>
            <a:rPr lang="en-US"/>
            <a:t>The spouse or partner of an employee</a:t>
          </a:r>
        </a:p>
      </dgm:t>
    </dgm:pt>
    <dgm:pt modelId="{99EE4F8E-323D-42BA-93D0-77A71B432260}" type="parTrans" cxnId="{71FC6405-837F-4709-B982-45A1EB703FB7}">
      <dgm:prSet/>
      <dgm:spPr/>
      <dgm:t>
        <a:bodyPr/>
        <a:lstStyle/>
        <a:p>
          <a:endParaRPr lang="en-US"/>
        </a:p>
      </dgm:t>
    </dgm:pt>
    <dgm:pt modelId="{8809A965-ED10-4DF4-BEBB-C5B18FD315EC}" type="sibTrans" cxnId="{71FC6405-837F-4709-B982-45A1EB703FB7}">
      <dgm:prSet/>
      <dgm:spPr/>
      <dgm:t>
        <a:bodyPr/>
        <a:lstStyle/>
        <a:p>
          <a:endParaRPr lang="en-US"/>
        </a:p>
      </dgm:t>
    </dgm:pt>
    <dgm:pt modelId="{3CA6D0A3-BC23-4397-8D0D-CE7285DE8F84}">
      <dgm:prSet/>
      <dgm:spPr/>
      <dgm:t>
        <a:bodyPr/>
        <a:lstStyle/>
        <a:p>
          <a:r>
            <a:rPr lang="en-US"/>
            <a:t>Rejected suitors/co-workers</a:t>
          </a:r>
        </a:p>
      </dgm:t>
    </dgm:pt>
    <dgm:pt modelId="{11BB4426-0D74-47BE-89DA-C2F07ACAB1F2}" type="parTrans" cxnId="{DF5F15F2-2700-4B3E-BEB3-C9D570ADDEB4}">
      <dgm:prSet/>
      <dgm:spPr/>
      <dgm:t>
        <a:bodyPr/>
        <a:lstStyle/>
        <a:p>
          <a:endParaRPr lang="en-US"/>
        </a:p>
      </dgm:t>
    </dgm:pt>
    <dgm:pt modelId="{7803BCD5-6A7F-47D6-A44D-15E2CB57AF1B}" type="sibTrans" cxnId="{DF5F15F2-2700-4B3E-BEB3-C9D570ADDEB4}">
      <dgm:prSet/>
      <dgm:spPr/>
      <dgm:t>
        <a:bodyPr/>
        <a:lstStyle/>
        <a:p>
          <a:endParaRPr lang="en-US"/>
        </a:p>
      </dgm:t>
    </dgm:pt>
    <dgm:pt modelId="{619E8993-119C-484D-95D7-CB9669098029}">
      <dgm:prSet/>
      <dgm:spPr/>
      <dgm:t>
        <a:bodyPr/>
        <a:lstStyle/>
        <a:p>
          <a:r>
            <a:rPr lang="en-US"/>
            <a:t>Ex-employees</a:t>
          </a:r>
        </a:p>
      </dgm:t>
    </dgm:pt>
    <dgm:pt modelId="{7D329214-973E-4494-8B0E-64002AD2B47A}" type="parTrans" cxnId="{37B62960-3D57-4BC8-81C4-89A53E138668}">
      <dgm:prSet/>
      <dgm:spPr/>
      <dgm:t>
        <a:bodyPr/>
        <a:lstStyle/>
        <a:p>
          <a:endParaRPr lang="en-US"/>
        </a:p>
      </dgm:t>
    </dgm:pt>
    <dgm:pt modelId="{2D9D3076-C637-4E8A-BCD3-97AF014118D9}" type="sibTrans" cxnId="{37B62960-3D57-4BC8-81C4-89A53E138668}">
      <dgm:prSet/>
      <dgm:spPr/>
      <dgm:t>
        <a:bodyPr/>
        <a:lstStyle/>
        <a:p>
          <a:endParaRPr lang="en-US"/>
        </a:p>
      </dgm:t>
    </dgm:pt>
    <dgm:pt modelId="{7A69C085-E7B7-4026-A256-A98A8DA68F43}">
      <dgm:prSet/>
      <dgm:spPr/>
      <dgm:t>
        <a:bodyPr/>
        <a:lstStyle/>
        <a:p>
          <a:r>
            <a:rPr lang="en-US" dirty="0"/>
            <a:t>Persons committing an Armed Robbery</a:t>
          </a:r>
        </a:p>
      </dgm:t>
    </dgm:pt>
    <dgm:pt modelId="{3E0B908C-4B8F-4133-ADAB-BD9761EA8AB4}" type="parTrans" cxnId="{50C47420-FD55-4242-960F-60776DFC4663}">
      <dgm:prSet/>
      <dgm:spPr/>
      <dgm:t>
        <a:bodyPr/>
        <a:lstStyle/>
        <a:p>
          <a:endParaRPr lang="en-US"/>
        </a:p>
      </dgm:t>
    </dgm:pt>
    <dgm:pt modelId="{1CEDB13E-DD7C-4EB7-9712-EE18233CAFAB}" type="sibTrans" cxnId="{50C47420-FD55-4242-960F-60776DFC4663}">
      <dgm:prSet/>
      <dgm:spPr/>
      <dgm:t>
        <a:bodyPr/>
        <a:lstStyle/>
        <a:p>
          <a:endParaRPr lang="en-US"/>
        </a:p>
      </dgm:t>
    </dgm:pt>
    <dgm:pt modelId="{D5441625-1457-4D76-81C5-94D2F4D5E101}">
      <dgm:prSet/>
      <dgm:spPr/>
      <dgm:t>
        <a:bodyPr/>
        <a:lstStyle/>
        <a:p>
          <a:r>
            <a:rPr lang="en-US"/>
            <a:t>Gang members</a:t>
          </a:r>
        </a:p>
      </dgm:t>
    </dgm:pt>
    <dgm:pt modelId="{970C0A97-FA9F-4F60-A794-139A9965AFE5}" type="parTrans" cxnId="{8F8DE270-8A84-4048-AD1E-A6B700B02E40}">
      <dgm:prSet/>
      <dgm:spPr/>
      <dgm:t>
        <a:bodyPr/>
        <a:lstStyle/>
        <a:p>
          <a:endParaRPr lang="en-US"/>
        </a:p>
      </dgm:t>
    </dgm:pt>
    <dgm:pt modelId="{F709C59C-AB1F-46F2-9E12-E7EDEAB2909F}" type="sibTrans" cxnId="{8F8DE270-8A84-4048-AD1E-A6B700B02E40}">
      <dgm:prSet/>
      <dgm:spPr/>
      <dgm:t>
        <a:bodyPr/>
        <a:lstStyle/>
        <a:p>
          <a:endParaRPr lang="en-US"/>
        </a:p>
      </dgm:t>
    </dgm:pt>
    <dgm:pt modelId="{542AA615-5D84-4A65-93D2-30E030896562}" type="pres">
      <dgm:prSet presAssocID="{54261C7A-679D-486C-8BE8-53237613B5B6}" presName="vert0" presStyleCnt="0">
        <dgm:presLayoutVars>
          <dgm:dir/>
          <dgm:animOne val="branch"/>
          <dgm:animLvl val="lvl"/>
        </dgm:presLayoutVars>
      </dgm:prSet>
      <dgm:spPr/>
    </dgm:pt>
    <dgm:pt modelId="{E16AC606-F4C9-43A7-87AD-FB91F16B57DC}" type="pres">
      <dgm:prSet presAssocID="{3F558074-AE4B-416D-A029-68F3F2FE9D29}" presName="thickLine" presStyleLbl="alignNode1" presStyleIdx="0" presStyleCnt="5"/>
      <dgm:spPr/>
    </dgm:pt>
    <dgm:pt modelId="{ED6AB32B-4ACF-4A01-BA56-6125E0ED8256}" type="pres">
      <dgm:prSet presAssocID="{3F558074-AE4B-416D-A029-68F3F2FE9D29}" presName="horz1" presStyleCnt="0"/>
      <dgm:spPr/>
    </dgm:pt>
    <dgm:pt modelId="{95FF1933-FC72-416F-9A1B-16D0DCA056A8}" type="pres">
      <dgm:prSet presAssocID="{3F558074-AE4B-416D-A029-68F3F2FE9D29}" presName="tx1" presStyleLbl="revTx" presStyleIdx="0" presStyleCnt="5"/>
      <dgm:spPr/>
    </dgm:pt>
    <dgm:pt modelId="{89F1D4EE-0880-47CB-81B9-4A52F95C9507}" type="pres">
      <dgm:prSet presAssocID="{3F558074-AE4B-416D-A029-68F3F2FE9D29}" presName="vert1" presStyleCnt="0"/>
      <dgm:spPr/>
    </dgm:pt>
    <dgm:pt modelId="{78331DB4-75CF-42D1-A737-EDE115B0C1F7}" type="pres">
      <dgm:prSet presAssocID="{3CA6D0A3-BC23-4397-8D0D-CE7285DE8F84}" presName="thickLine" presStyleLbl="alignNode1" presStyleIdx="1" presStyleCnt="5"/>
      <dgm:spPr/>
    </dgm:pt>
    <dgm:pt modelId="{0E93DA58-7C8A-4AD8-9D4C-779593050393}" type="pres">
      <dgm:prSet presAssocID="{3CA6D0A3-BC23-4397-8D0D-CE7285DE8F84}" presName="horz1" presStyleCnt="0"/>
      <dgm:spPr/>
    </dgm:pt>
    <dgm:pt modelId="{57EFE4C2-79CC-4EC4-9167-631ABFAF0EC8}" type="pres">
      <dgm:prSet presAssocID="{3CA6D0A3-BC23-4397-8D0D-CE7285DE8F84}" presName="tx1" presStyleLbl="revTx" presStyleIdx="1" presStyleCnt="5"/>
      <dgm:spPr/>
    </dgm:pt>
    <dgm:pt modelId="{DC2825B1-AB75-4EC3-A25D-724988941AB4}" type="pres">
      <dgm:prSet presAssocID="{3CA6D0A3-BC23-4397-8D0D-CE7285DE8F84}" presName="vert1" presStyleCnt="0"/>
      <dgm:spPr/>
    </dgm:pt>
    <dgm:pt modelId="{73AF080D-1760-4364-AA66-EFCFDBCC4309}" type="pres">
      <dgm:prSet presAssocID="{619E8993-119C-484D-95D7-CB9669098029}" presName="thickLine" presStyleLbl="alignNode1" presStyleIdx="2" presStyleCnt="5"/>
      <dgm:spPr/>
    </dgm:pt>
    <dgm:pt modelId="{622A519F-3F5D-4535-821E-911204892A04}" type="pres">
      <dgm:prSet presAssocID="{619E8993-119C-484D-95D7-CB9669098029}" presName="horz1" presStyleCnt="0"/>
      <dgm:spPr/>
    </dgm:pt>
    <dgm:pt modelId="{57D631E7-3C87-4112-8595-74B0C521A8C9}" type="pres">
      <dgm:prSet presAssocID="{619E8993-119C-484D-95D7-CB9669098029}" presName="tx1" presStyleLbl="revTx" presStyleIdx="2" presStyleCnt="5"/>
      <dgm:spPr/>
    </dgm:pt>
    <dgm:pt modelId="{60C4DB55-198E-41D0-BD4A-89CF120E58B2}" type="pres">
      <dgm:prSet presAssocID="{619E8993-119C-484D-95D7-CB9669098029}" presName="vert1" presStyleCnt="0"/>
      <dgm:spPr/>
    </dgm:pt>
    <dgm:pt modelId="{FA3CAB6C-DB54-4DFC-99A6-D30EA3BD42FD}" type="pres">
      <dgm:prSet presAssocID="{7A69C085-E7B7-4026-A256-A98A8DA68F43}" presName="thickLine" presStyleLbl="alignNode1" presStyleIdx="3" presStyleCnt="5"/>
      <dgm:spPr/>
    </dgm:pt>
    <dgm:pt modelId="{C4F6BB09-582C-49FD-B367-7B2724BEB41C}" type="pres">
      <dgm:prSet presAssocID="{7A69C085-E7B7-4026-A256-A98A8DA68F43}" presName="horz1" presStyleCnt="0"/>
      <dgm:spPr/>
    </dgm:pt>
    <dgm:pt modelId="{C3DD1A7D-F9B1-462E-88D4-A752122C6FAD}" type="pres">
      <dgm:prSet presAssocID="{7A69C085-E7B7-4026-A256-A98A8DA68F43}" presName="tx1" presStyleLbl="revTx" presStyleIdx="3" presStyleCnt="5"/>
      <dgm:spPr/>
    </dgm:pt>
    <dgm:pt modelId="{F76821EA-4287-4CB7-93E8-67543F4749B8}" type="pres">
      <dgm:prSet presAssocID="{7A69C085-E7B7-4026-A256-A98A8DA68F43}" presName="vert1" presStyleCnt="0"/>
      <dgm:spPr/>
    </dgm:pt>
    <dgm:pt modelId="{E6D34941-2FF3-4544-A6D6-AF61F28A74BA}" type="pres">
      <dgm:prSet presAssocID="{D5441625-1457-4D76-81C5-94D2F4D5E101}" presName="thickLine" presStyleLbl="alignNode1" presStyleIdx="4" presStyleCnt="5"/>
      <dgm:spPr/>
    </dgm:pt>
    <dgm:pt modelId="{7D5F9485-8EAE-4456-A765-CA25284E4C46}" type="pres">
      <dgm:prSet presAssocID="{D5441625-1457-4D76-81C5-94D2F4D5E101}" presName="horz1" presStyleCnt="0"/>
      <dgm:spPr/>
    </dgm:pt>
    <dgm:pt modelId="{7B2B0D24-5A5F-43CC-8878-119640B5E62E}" type="pres">
      <dgm:prSet presAssocID="{D5441625-1457-4D76-81C5-94D2F4D5E101}" presName="tx1" presStyleLbl="revTx" presStyleIdx="4" presStyleCnt="5"/>
      <dgm:spPr/>
    </dgm:pt>
    <dgm:pt modelId="{BFC27C5E-FC65-47C4-83C8-8C1B9828CC0F}" type="pres">
      <dgm:prSet presAssocID="{D5441625-1457-4D76-81C5-94D2F4D5E101}" presName="vert1" presStyleCnt="0"/>
      <dgm:spPr/>
    </dgm:pt>
  </dgm:ptLst>
  <dgm:cxnLst>
    <dgm:cxn modelId="{71FC6405-837F-4709-B982-45A1EB703FB7}" srcId="{54261C7A-679D-486C-8BE8-53237613B5B6}" destId="{3F558074-AE4B-416D-A029-68F3F2FE9D29}" srcOrd="0" destOrd="0" parTransId="{99EE4F8E-323D-42BA-93D0-77A71B432260}" sibTransId="{8809A965-ED10-4DF4-BEBB-C5B18FD315EC}"/>
    <dgm:cxn modelId="{50C47420-FD55-4242-960F-60776DFC4663}" srcId="{54261C7A-679D-486C-8BE8-53237613B5B6}" destId="{7A69C085-E7B7-4026-A256-A98A8DA68F43}" srcOrd="3" destOrd="0" parTransId="{3E0B908C-4B8F-4133-ADAB-BD9761EA8AB4}" sibTransId="{1CEDB13E-DD7C-4EB7-9712-EE18233CAFAB}"/>
    <dgm:cxn modelId="{D1C09025-8A4A-4771-AECE-82EB1CCC3DCB}" type="presOf" srcId="{3F558074-AE4B-416D-A029-68F3F2FE9D29}" destId="{95FF1933-FC72-416F-9A1B-16D0DCA056A8}" srcOrd="0" destOrd="0" presId="urn:microsoft.com/office/officeart/2008/layout/LinedList"/>
    <dgm:cxn modelId="{C40BAA38-30EA-47F6-A932-96F22E28DC6F}" type="presOf" srcId="{54261C7A-679D-486C-8BE8-53237613B5B6}" destId="{542AA615-5D84-4A65-93D2-30E030896562}" srcOrd="0" destOrd="0" presId="urn:microsoft.com/office/officeart/2008/layout/LinedList"/>
    <dgm:cxn modelId="{AFF4F938-A325-437C-9367-3A12C7C97B45}" type="presOf" srcId="{7A69C085-E7B7-4026-A256-A98A8DA68F43}" destId="{C3DD1A7D-F9B1-462E-88D4-A752122C6FAD}" srcOrd="0" destOrd="0" presId="urn:microsoft.com/office/officeart/2008/layout/LinedList"/>
    <dgm:cxn modelId="{37B62960-3D57-4BC8-81C4-89A53E138668}" srcId="{54261C7A-679D-486C-8BE8-53237613B5B6}" destId="{619E8993-119C-484D-95D7-CB9669098029}" srcOrd="2" destOrd="0" parTransId="{7D329214-973E-4494-8B0E-64002AD2B47A}" sibTransId="{2D9D3076-C637-4E8A-BCD3-97AF014118D9}"/>
    <dgm:cxn modelId="{B4FF0662-42E1-4044-B792-69D538FFBBFE}" type="presOf" srcId="{D5441625-1457-4D76-81C5-94D2F4D5E101}" destId="{7B2B0D24-5A5F-43CC-8878-119640B5E62E}" srcOrd="0" destOrd="0" presId="urn:microsoft.com/office/officeart/2008/layout/LinedList"/>
    <dgm:cxn modelId="{8F8DE270-8A84-4048-AD1E-A6B700B02E40}" srcId="{54261C7A-679D-486C-8BE8-53237613B5B6}" destId="{D5441625-1457-4D76-81C5-94D2F4D5E101}" srcOrd="4" destOrd="0" parTransId="{970C0A97-FA9F-4F60-A794-139A9965AFE5}" sibTransId="{F709C59C-AB1F-46F2-9E12-E7EDEAB2909F}"/>
    <dgm:cxn modelId="{518460A7-2CA7-4991-97E9-E53F7455B39C}" type="presOf" srcId="{619E8993-119C-484D-95D7-CB9669098029}" destId="{57D631E7-3C87-4112-8595-74B0C521A8C9}" srcOrd="0" destOrd="0" presId="urn:microsoft.com/office/officeart/2008/layout/LinedList"/>
    <dgm:cxn modelId="{033A0BA8-CAC5-47AC-8796-DC753CC0D6A6}" type="presOf" srcId="{3CA6D0A3-BC23-4397-8D0D-CE7285DE8F84}" destId="{57EFE4C2-79CC-4EC4-9167-631ABFAF0EC8}" srcOrd="0" destOrd="0" presId="urn:microsoft.com/office/officeart/2008/layout/LinedList"/>
    <dgm:cxn modelId="{DF5F15F2-2700-4B3E-BEB3-C9D570ADDEB4}" srcId="{54261C7A-679D-486C-8BE8-53237613B5B6}" destId="{3CA6D0A3-BC23-4397-8D0D-CE7285DE8F84}" srcOrd="1" destOrd="0" parTransId="{11BB4426-0D74-47BE-89DA-C2F07ACAB1F2}" sibTransId="{7803BCD5-6A7F-47D6-A44D-15E2CB57AF1B}"/>
    <dgm:cxn modelId="{619130E4-E4A2-4C96-ADC9-DC87BD8B3CEB}" type="presParOf" srcId="{542AA615-5D84-4A65-93D2-30E030896562}" destId="{E16AC606-F4C9-43A7-87AD-FB91F16B57DC}" srcOrd="0" destOrd="0" presId="urn:microsoft.com/office/officeart/2008/layout/LinedList"/>
    <dgm:cxn modelId="{039AF6DD-9C9D-415E-8045-773481ABA252}" type="presParOf" srcId="{542AA615-5D84-4A65-93D2-30E030896562}" destId="{ED6AB32B-4ACF-4A01-BA56-6125E0ED8256}" srcOrd="1" destOrd="0" presId="urn:microsoft.com/office/officeart/2008/layout/LinedList"/>
    <dgm:cxn modelId="{CC70458C-0C11-479A-96A0-FB9F3EE83FE6}" type="presParOf" srcId="{ED6AB32B-4ACF-4A01-BA56-6125E0ED8256}" destId="{95FF1933-FC72-416F-9A1B-16D0DCA056A8}" srcOrd="0" destOrd="0" presId="urn:microsoft.com/office/officeart/2008/layout/LinedList"/>
    <dgm:cxn modelId="{1F18F489-2F36-4140-8D0F-5EEB40758718}" type="presParOf" srcId="{ED6AB32B-4ACF-4A01-BA56-6125E0ED8256}" destId="{89F1D4EE-0880-47CB-81B9-4A52F95C9507}" srcOrd="1" destOrd="0" presId="urn:microsoft.com/office/officeart/2008/layout/LinedList"/>
    <dgm:cxn modelId="{45A57749-0914-4FAD-8B22-BAEA0D456845}" type="presParOf" srcId="{542AA615-5D84-4A65-93D2-30E030896562}" destId="{78331DB4-75CF-42D1-A737-EDE115B0C1F7}" srcOrd="2" destOrd="0" presId="urn:microsoft.com/office/officeart/2008/layout/LinedList"/>
    <dgm:cxn modelId="{F433DA25-FC0D-4FAC-A0F3-43783ADE1AE9}" type="presParOf" srcId="{542AA615-5D84-4A65-93D2-30E030896562}" destId="{0E93DA58-7C8A-4AD8-9D4C-779593050393}" srcOrd="3" destOrd="0" presId="urn:microsoft.com/office/officeart/2008/layout/LinedList"/>
    <dgm:cxn modelId="{3D84E00E-8D3A-4A21-892B-6DCCDFA042D2}" type="presParOf" srcId="{0E93DA58-7C8A-4AD8-9D4C-779593050393}" destId="{57EFE4C2-79CC-4EC4-9167-631ABFAF0EC8}" srcOrd="0" destOrd="0" presId="urn:microsoft.com/office/officeart/2008/layout/LinedList"/>
    <dgm:cxn modelId="{C3B50ADE-425C-4BAC-A425-50CBF63D4366}" type="presParOf" srcId="{0E93DA58-7C8A-4AD8-9D4C-779593050393}" destId="{DC2825B1-AB75-4EC3-A25D-724988941AB4}" srcOrd="1" destOrd="0" presId="urn:microsoft.com/office/officeart/2008/layout/LinedList"/>
    <dgm:cxn modelId="{752BE392-69A5-4C21-84EF-A21BC289403F}" type="presParOf" srcId="{542AA615-5D84-4A65-93D2-30E030896562}" destId="{73AF080D-1760-4364-AA66-EFCFDBCC4309}" srcOrd="4" destOrd="0" presId="urn:microsoft.com/office/officeart/2008/layout/LinedList"/>
    <dgm:cxn modelId="{3073ECB7-4ABB-4DD5-9463-F74003FB0C5C}" type="presParOf" srcId="{542AA615-5D84-4A65-93D2-30E030896562}" destId="{622A519F-3F5D-4535-821E-911204892A04}" srcOrd="5" destOrd="0" presId="urn:microsoft.com/office/officeart/2008/layout/LinedList"/>
    <dgm:cxn modelId="{F02AB904-D29F-4949-BA04-0A97A5A5F865}" type="presParOf" srcId="{622A519F-3F5D-4535-821E-911204892A04}" destId="{57D631E7-3C87-4112-8595-74B0C521A8C9}" srcOrd="0" destOrd="0" presId="urn:microsoft.com/office/officeart/2008/layout/LinedList"/>
    <dgm:cxn modelId="{052E1724-AFEE-4EC5-9781-C8C5CFC7E90B}" type="presParOf" srcId="{622A519F-3F5D-4535-821E-911204892A04}" destId="{60C4DB55-198E-41D0-BD4A-89CF120E58B2}" srcOrd="1" destOrd="0" presId="urn:microsoft.com/office/officeart/2008/layout/LinedList"/>
    <dgm:cxn modelId="{B7F4A7E4-80E6-4BBB-B121-48091081C5CA}" type="presParOf" srcId="{542AA615-5D84-4A65-93D2-30E030896562}" destId="{FA3CAB6C-DB54-4DFC-99A6-D30EA3BD42FD}" srcOrd="6" destOrd="0" presId="urn:microsoft.com/office/officeart/2008/layout/LinedList"/>
    <dgm:cxn modelId="{CB61F2EF-80DF-4940-8E41-CF153E9D0446}" type="presParOf" srcId="{542AA615-5D84-4A65-93D2-30E030896562}" destId="{C4F6BB09-582C-49FD-B367-7B2724BEB41C}" srcOrd="7" destOrd="0" presId="urn:microsoft.com/office/officeart/2008/layout/LinedList"/>
    <dgm:cxn modelId="{9527D339-2BA6-4306-B3F1-4215A4E53362}" type="presParOf" srcId="{C4F6BB09-582C-49FD-B367-7B2724BEB41C}" destId="{C3DD1A7D-F9B1-462E-88D4-A752122C6FAD}" srcOrd="0" destOrd="0" presId="urn:microsoft.com/office/officeart/2008/layout/LinedList"/>
    <dgm:cxn modelId="{ED7E6C6B-E5E2-420E-923F-096E05930BED}" type="presParOf" srcId="{C4F6BB09-582C-49FD-B367-7B2724BEB41C}" destId="{F76821EA-4287-4CB7-93E8-67543F4749B8}" srcOrd="1" destOrd="0" presId="urn:microsoft.com/office/officeart/2008/layout/LinedList"/>
    <dgm:cxn modelId="{35A18F52-0445-48CD-BC2F-87354EEF274C}" type="presParOf" srcId="{542AA615-5D84-4A65-93D2-30E030896562}" destId="{E6D34941-2FF3-4544-A6D6-AF61F28A74BA}" srcOrd="8" destOrd="0" presId="urn:microsoft.com/office/officeart/2008/layout/LinedList"/>
    <dgm:cxn modelId="{9E92D3CD-7CE3-45F2-93DB-8946E3BBB9FC}" type="presParOf" srcId="{542AA615-5D84-4A65-93D2-30E030896562}" destId="{7D5F9485-8EAE-4456-A765-CA25284E4C46}" srcOrd="9" destOrd="0" presId="urn:microsoft.com/office/officeart/2008/layout/LinedList"/>
    <dgm:cxn modelId="{2CB2372F-AE80-4273-A887-6D09C186C01D}" type="presParOf" srcId="{7D5F9485-8EAE-4456-A765-CA25284E4C46}" destId="{7B2B0D24-5A5F-43CC-8878-119640B5E62E}" srcOrd="0" destOrd="0" presId="urn:microsoft.com/office/officeart/2008/layout/LinedList"/>
    <dgm:cxn modelId="{65C833BD-5045-41AC-AEFA-CE07E204A27F}" type="presParOf" srcId="{7D5F9485-8EAE-4456-A765-CA25284E4C46}" destId="{BFC27C5E-FC65-47C4-83C8-8C1B9828CC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12147-7103-4A55-944A-E3C767A06A56}">
      <dsp:nvSpPr>
        <dsp:cNvPr id="0" name=""/>
        <dsp:cNvSpPr/>
      </dsp:nvSpPr>
      <dsp:spPr>
        <a:xfrm>
          <a:off x="0" y="718"/>
          <a:ext cx="48852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C0CF5-0F99-4829-9FA4-29F8101D99E3}">
      <dsp:nvSpPr>
        <dsp:cNvPr id="0" name=""/>
        <dsp:cNvSpPr/>
      </dsp:nvSpPr>
      <dsp:spPr>
        <a:xfrm>
          <a:off x="182554" y="136502"/>
          <a:ext cx="331917" cy="3319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736EC-91B0-41B1-9271-81076FAAD04B}">
      <dsp:nvSpPr>
        <dsp:cNvPr id="0" name=""/>
        <dsp:cNvSpPr/>
      </dsp:nvSpPr>
      <dsp:spPr>
        <a:xfrm>
          <a:off x="697026" y="718"/>
          <a:ext cx="4188176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WHO TO NOTIFY? (supervisor, client, etc.)</a:t>
          </a:r>
        </a:p>
      </dsp:txBody>
      <dsp:txXfrm>
        <a:off x="697026" y="718"/>
        <a:ext cx="4188176" cy="603486"/>
      </dsp:txXfrm>
    </dsp:sp>
    <dsp:sp modelId="{AF2E352D-6AFC-4BE0-9BD3-4A01D8CB1A1C}">
      <dsp:nvSpPr>
        <dsp:cNvPr id="0" name=""/>
        <dsp:cNvSpPr/>
      </dsp:nvSpPr>
      <dsp:spPr>
        <a:xfrm>
          <a:off x="0" y="755076"/>
          <a:ext cx="48852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DE50A-C31A-4799-80BB-25699BA9B539}">
      <dsp:nvSpPr>
        <dsp:cNvPr id="0" name=""/>
        <dsp:cNvSpPr/>
      </dsp:nvSpPr>
      <dsp:spPr>
        <a:xfrm>
          <a:off x="182554" y="890860"/>
          <a:ext cx="331917" cy="3319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7F6F8-8B6C-4F74-B35F-2E396CAF5E77}">
      <dsp:nvSpPr>
        <dsp:cNvPr id="0" name=""/>
        <dsp:cNvSpPr/>
      </dsp:nvSpPr>
      <dsp:spPr>
        <a:xfrm>
          <a:off x="697026" y="755076"/>
          <a:ext cx="4188176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RESPONSIBILITIES (First Aid, etc.)</a:t>
          </a:r>
        </a:p>
      </dsp:txBody>
      <dsp:txXfrm>
        <a:off x="697026" y="755076"/>
        <a:ext cx="4188176" cy="603486"/>
      </dsp:txXfrm>
    </dsp:sp>
    <dsp:sp modelId="{FDA8EDC6-03B5-467C-A009-46401FC9DF6C}">
      <dsp:nvSpPr>
        <dsp:cNvPr id="0" name=""/>
        <dsp:cNvSpPr/>
      </dsp:nvSpPr>
      <dsp:spPr>
        <a:xfrm>
          <a:off x="0" y="1509433"/>
          <a:ext cx="48852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96AF1-D7AA-47E7-A38E-FF9E258978D2}">
      <dsp:nvSpPr>
        <dsp:cNvPr id="0" name=""/>
        <dsp:cNvSpPr/>
      </dsp:nvSpPr>
      <dsp:spPr>
        <a:xfrm>
          <a:off x="182554" y="1645217"/>
          <a:ext cx="331917" cy="3319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F0760-5C0C-4190-B053-4A817BEB2D24}">
      <dsp:nvSpPr>
        <dsp:cNvPr id="0" name=""/>
        <dsp:cNvSpPr/>
      </dsp:nvSpPr>
      <dsp:spPr>
        <a:xfrm>
          <a:off x="697026" y="1509433"/>
          <a:ext cx="4188176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LOCATION OF EMERGENCY EQUIPMENT (fire extinguisher, etc.</a:t>
          </a:r>
        </a:p>
      </dsp:txBody>
      <dsp:txXfrm>
        <a:off x="697026" y="1509433"/>
        <a:ext cx="4188176" cy="603486"/>
      </dsp:txXfrm>
    </dsp:sp>
    <dsp:sp modelId="{35E361B3-1978-4D95-B63E-157B03C64FD0}">
      <dsp:nvSpPr>
        <dsp:cNvPr id="0" name=""/>
        <dsp:cNvSpPr/>
      </dsp:nvSpPr>
      <dsp:spPr>
        <a:xfrm>
          <a:off x="0" y="2263791"/>
          <a:ext cx="48852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F5D0E-4E41-43DC-AB48-9B11E939B9C5}">
      <dsp:nvSpPr>
        <dsp:cNvPr id="0" name=""/>
        <dsp:cNvSpPr/>
      </dsp:nvSpPr>
      <dsp:spPr>
        <a:xfrm>
          <a:off x="182554" y="2399575"/>
          <a:ext cx="331917" cy="3319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95BC6-D8A4-43C1-A302-DFBF8F2D3822}">
      <dsp:nvSpPr>
        <dsp:cNvPr id="0" name=""/>
        <dsp:cNvSpPr/>
      </dsp:nvSpPr>
      <dsp:spPr>
        <a:xfrm>
          <a:off x="697026" y="2263791"/>
          <a:ext cx="4188176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COMMUNICATION (radio, telephone, </a:t>
          </a:r>
          <a:r>
            <a:rPr lang="en-US" sz="1600" kern="1200" dirty="0" err="1"/>
            <a:t>ect</a:t>
          </a:r>
          <a:r>
            <a:rPr lang="en-US" sz="1600" kern="1200" dirty="0"/>
            <a:t>.)</a:t>
          </a:r>
        </a:p>
      </dsp:txBody>
      <dsp:txXfrm>
        <a:off x="697026" y="2263791"/>
        <a:ext cx="4188176" cy="603486"/>
      </dsp:txXfrm>
    </dsp:sp>
    <dsp:sp modelId="{D624ACB8-B608-4AF9-ACEA-B5B695CF0B05}">
      <dsp:nvSpPr>
        <dsp:cNvPr id="0" name=""/>
        <dsp:cNvSpPr/>
      </dsp:nvSpPr>
      <dsp:spPr>
        <a:xfrm>
          <a:off x="0" y="3018148"/>
          <a:ext cx="48852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16252-C490-45D3-855C-E081FD26A089}">
      <dsp:nvSpPr>
        <dsp:cNvPr id="0" name=""/>
        <dsp:cNvSpPr/>
      </dsp:nvSpPr>
      <dsp:spPr>
        <a:xfrm>
          <a:off x="182554" y="3153933"/>
          <a:ext cx="331917" cy="3319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74AA6-0260-4820-BB02-902B766238FB}">
      <dsp:nvSpPr>
        <dsp:cNvPr id="0" name=""/>
        <dsp:cNvSpPr/>
      </dsp:nvSpPr>
      <dsp:spPr>
        <a:xfrm>
          <a:off x="697026" y="3018148"/>
          <a:ext cx="4188176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LIMIT ACCESS (only authorized personnel)</a:t>
          </a:r>
        </a:p>
      </dsp:txBody>
      <dsp:txXfrm>
        <a:off x="697026" y="3018148"/>
        <a:ext cx="4188176" cy="603486"/>
      </dsp:txXfrm>
    </dsp:sp>
    <dsp:sp modelId="{E12F33ED-39F1-4061-BA8D-92653C75F884}">
      <dsp:nvSpPr>
        <dsp:cNvPr id="0" name=""/>
        <dsp:cNvSpPr/>
      </dsp:nvSpPr>
      <dsp:spPr>
        <a:xfrm>
          <a:off x="0" y="3772506"/>
          <a:ext cx="48852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0B4FC-6934-4EBD-9527-4F42AC52E67A}">
      <dsp:nvSpPr>
        <dsp:cNvPr id="0" name=""/>
        <dsp:cNvSpPr/>
      </dsp:nvSpPr>
      <dsp:spPr>
        <a:xfrm>
          <a:off x="182554" y="3908290"/>
          <a:ext cx="331917" cy="3319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ADAAB-2280-4F04-A16B-C298E2BE554F}">
      <dsp:nvSpPr>
        <dsp:cNvPr id="0" name=""/>
        <dsp:cNvSpPr/>
      </dsp:nvSpPr>
      <dsp:spPr>
        <a:xfrm>
          <a:off x="697026" y="3772506"/>
          <a:ext cx="4188176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CHECKLIST (who, what, where, etc.)</a:t>
          </a:r>
        </a:p>
      </dsp:txBody>
      <dsp:txXfrm>
        <a:off x="697026" y="3772506"/>
        <a:ext cx="4188176" cy="603486"/>
      </dsp:txXfrm>
    </dsp:sp>
    <dsp:sp modelId="{5826C4FA-08B3-4D60-BCEC-C4E5BB9AD580}">
      <dsp:nvSpPr>
        <dsp:cNvPr id="0" name=""/>
        <dsp:cNvSpPr/>
      </dsp:nvSpPr>
      <dsp:spPr>
        <a:xfrm>
          <a:off x="0" y="4526863"/>
          <a:ext cx="48852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644AE-EA74-4E64-B879-E57B4B308611}">
      <dsp:nvSpPr>
        <dsp:cNvPr id="0" name=""/>
        <dsp:cNvSpPr/>
      </dsp:nvSpPr>
      <dsp:spPr>
        <a:xfrm>
          <a:off x="182554" y="4662648"/>
          <a:ext cx="331917" cy="33191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870E6-1DBD-4CFC-B998-8C8651D11A19}">
      <dsp:nvSpPr>
        <dsp:cNvPr id="0" name=""/>
        <dsp:cNvSpPr/>
      </dsp:nvSpPr>
      <dsp:spPr>
        <a:xfrm>
          <a:off x="697026" y="4526863"/>
          <a:ext cx="4188176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DRAWINGS/MAPS</a:t>
          </a:r>
        </a:p>
      </dsp:txBody>
      <dsp:txXfrm>
        <a:off x="697026" y="4526863"/>
        <a:ext cx="4188176" cy="603486"/>
      </dsp:txXfrm>
    </dsp:sp>
    <dsp:sp modelId="{DE037A4A-66C7-4AD5-8528-2D3E314CC81C}">
      <dsp:nvSpPr>
        <dsp:cNvPr id="0" name=""/>
        <dsp:cNvSpPr/>
      </dsp:nvSpPr>
      <dsp:spPr>
        <a:xfrm>
          <a:off x="0" y="5281221"/>
          <a:ext cx="48852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E2018-C880-449D-AA51-DD8EB45153B0}">
      <dsp:nvSpPr>
        <dsp:cNvPr id="0" name=""/>
        <dsp:cNvSpPr/>
      </dsp:nvSpPr>
      <dsp:spPr>
        <a:xfrm>
          <a:off x="182554" y="5417005"/>
          <a:ext cx="331917" cy="33191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68184-8E14-4715-AF89-A2058183D72A}">
      <dsp:nvSpPr>
        <dsp:cNvPr id="0" name=""/>
        <dsp:cNvSpPr/>
      </dsp:nvSpPr>
      <dsp:spPr>
        <a:xfrm>
          <a:off x="697026" y="5281221"/>
          <a:ext cx="4188176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EVACUATION</a:t>
          </a:r>
        </a:p>
      </dsp:txBody>
      <dsp:txXfrm>
        <a:off x="697026" y="5281221"/>
        <a:ext cx="4188176" cy="603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AC606-F4C9-43A7-87AD-FB91F16B57DC}">
      <dsp:nvSpPr>
        <dsp:cNvPr id="0" name=""/>
        <dsp:cNvSpPr/>
      </dsp:nvSpPr>
      <dsp:spPr>
        <a:xfrm>
          <a:off x="0" y="623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F1933-FC72-416F-9A1B-16D0DCA056A8}">
      <dsp:nvSpPr>
        <dsp:cNvPr id="0" name=""/>
        <dsp:cNvSpPr/>
      </dsp:nvSpPr>
      <dsp:spPr>
        <a:xfrm>
          <a:off x="0" y="623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 spouse or partner of an employee</a:t>
          </a:r>
        </a:p>
      </dsp:txBody>
      <dsp:txXfrm>
        <a:off x="0" y="623"/>
        <a:ext cx="4869656" cy="1020830"/>
      </dsp:txXfrm>
    </dsp:sp>
    <dsp:sp modelId="{78331DB4-75CF-42D1-A737-EDE115B0C1F7}">
      <dsp:nvSpPr>
        <dsp:cNvPr id="0" name=""/>
        <dsp:cNvSpPr/>
      </dsp:nvSpPr>
      <dsp:spPr>
        <a:xfrm>
          <a:off x="0" y="1021453"/>
          <a:ext cx="4869656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FE4C2-79CC-4EC4-9167-631ABFAF0EC8}">
      <dsp:nvSpPr>
        <dsp:cNvPr id="0" name=""/>
        <dsp:cNvSpPr/>
      </dsp:nvSpPr>
      <dsp:spPr>
        <a:xfrm>
          <a:off x="0" y="1021453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Rejected suitors/co-workers</a:t>
          </a:r>
        </a:p>
      </dsp:txBody>
      <dsp:txXfrm>
        <a:off x="0" y="1021453"/>
        <a:ext cx="4869656" cy="1020830"/>
      </dsp:txXfrm>
    </dsp:sp>
    <dsp:sp modelId="{73AF080D-1760-4364-AA66-EFCFDBCC4309}">
      <dsp:nvSpPr>
        <dsp:cNvPr id="0" name=""/>
        <dsp:cNvSpPr/>
      </dsp:nvSpPr>
      <dsp:spPr>
        <a:xfrm>
          <a:off x="0" y="2042284"/>
          <a:ext cx="4869656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631E7-3C87-4112-8595-74B0C521A8C9}">
      <dsp:nvSpPr>
        <dsp:cNvPr id="0" name=""/>
        <dsp:cNvSpPr/>
      </dsp:nvSpPr>
      <dsp:spPr>
        <a:xfrm>
          <a:off x="0" y="2042284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Ex-employees</a:t>
          </a:r>
        </a:p>
      </dsp:txBody>
      <dsp:txXfrm>
        <a:off x="0" y="2042284"/>
        <a:ext cx="4869656" cy="1020830"/>
      </dsp:txXfrm>
    </dsp:sp>
    <dsp:sp modelId="{FA3CAB6C-DB54-4DFC-99A6-D30EA3BD42FD}">
      <dsp:nvSpPr>
        <dsp:cNvPr id="0" name=""/>
        <dsp:cNvSpPr/>
      </dsp:nvSpPr>
      <dsp:spPr>
        <a:xfrm>
          <a:off x="0" y="3063115"/>
          <a:ext cx="4869656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D1A7D-F9B1-462E-88D4-A752122C6FAD}">
      <dsp:nvSpPr>
        <dsp:cNvPr id="0" name=""/>
        <dsp:cNvSpPr/>
      </dsp:nvSpPr>
      <dsp:spPr>
        <a:xfrm>
          <a:off x="0" y="3063115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Persons committing an Armed Robbery</a:t>
          </a:r>
        </a:p>
      </dsp:txBody>
      <dsp:txXfrm>
        <a:off x="0" y="3063115"/>
        <a:ext cx="4869656" cy="1020830"/>
      </dsp:txXfrm>
    </dsp:sp>
    <dsp:sp modelId="{E6D34941-2FF3-4544-A6D6-AF61F28A74BA}">
      <dsp:nvSpPr>
        <dsp:cNvPr id="0" name=""/>
        <dsp:cNvSpPr/>
      </dsp:nvSpPr>
      <dsp:spPr>
        <a:xfrm>
          <a:off x="0" y="4083946"/>
          <a:ext cx="4869656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B0D24-5A5F-43CC-8878-119640B5E62E}">
      <dsp:nvSpPr>
        <dsp:cNvPr id="0" name=""/>
        <dsp:cNvSpPr/>
      </dsp:nvSpPr>
      <dsp:spPr>
        <a:xfrm>
          <a:off x="0" y="4083946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Gang members</a:t>
          </a:r>
        </a:p>
      </dsp:txBody>
      <dsp:txXfrm>
        <a:off x="0" y="4083946"/>
        <a:ext cx="4869656" cy="1020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CA79222-D2E9-4380-8B75-4B9899AA59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8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r>
              <a:rPr lang="en-US" altLang="en-US"/>
              <a:t>Private Protective Services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4D11FF0-8FCD-453A-B35B-A06F4F61C0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2238" y="0"/>
            <a:ext cx="30083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1E7C2AE9-B886-4DBD-B386-9094C524DEB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8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r>
              <a:rPr lang="en-US" altLang="en-US" dirty="0"/>
              <a:t>Basic Security Officer Training - Emergency Response</a:t>
            </a:r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5F4B48A0-E295-438D-9D6C-CD7C355D40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2238" y="8770938"/>
            <a:ext cx="30083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60196BA4-8CC2-49E9-967C-7681A25102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>
            <a:extLst>
              <a:ext uri="{FF2B5EF4-FFF2-40B4-BE49-F238E27FC236}">
                <a16:creationId xmlns:a16="http://schemas.microsoft.com/office/drawing/2014/main" id="{E653693F-3217-4082-9B4E-B650899301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Private Protective Services</a:t>
            </a:r>
          </a:p>
        </p:txBody>
      </p:sp>
      <p:sp>
        <p:nvSpPr>
          <p:cNvPr id="70659" name="Rectangle 1027">
            <a:extLst>
              <a:ext uri="{FF2B5EF4-FFF2-40B4-BE49-F238E27FC236}">
                <a16:creationId xmlns:a16="http://schemas.microsoft.com/office/drawing/2014/main" id="{88D61A46-4046-4459-A35C-02BE2498AB0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0660" name="Rectangle 1028">
            <a:extLst>
              <a:ext uri="{FF2B5EF4-FFF2-40B4-BE49-F238E27FC236}">
                <a16:creationId xmlns:a16="http://schemas.microsoft.com/office/drawing/2014/main" id="{91BF7791-C386-4C8E-B258-9D00A36BA7A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1029">
            <a:extLst>
              <a:ext uri="{FF2B5EF4-FFF2-40B4-BE49-F238E27FC236}">
                <a16:creationId xmlns:a16="http://schemas.microsoft.com/office/drawing/2014/main" id="{F623AEFA-33B8-4D6A-9B17-CA8D2BD3A2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2" name="Rectangle 1030">
            <a:extLst>
              <a:ext uri="{FF2B5EF4-FFF2-40B4-BE49-F238E27FC236}">
                <a16:creationId xmlns:a16="http://schemas.microsoft.com/office/drawing/2014/main" id="{561DD72B-635E-47B1-854B-65725E172E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 dirty="0"/>
              <a:t>Basic Security Officer Training - Emergency Response</a:t>
            </a:r>
          </a:p>
        </p:txBody>
      </p:sp>
      <p:sp>
        <p:nvSpPr>
          <p:cNvPr id="70663" name="Rectangle 1031">
            <a:extLst>
              <a:ext uri="{FF2B5EF4-FFF2-40B4-BE49-F238E27FC236}">
                <a16:creationId xmlns:a16="http://schemas.microsoft.com/office/drawing/2014/main" id="{BF62B8EA-EEAD-49F3-B73D-6D267A590B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6D5F63-5529-4AB6-A8EB-DC070D5BC8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:a16="http://schemas.microsoft.com/office/drawing/2014/main" id="{D57AEF1F-8018-4E82-A505-CCB9B261D5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Private Protective Services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D0F0578A-C7B5-4323-9C62-81F3AB6797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Basic Security Officer Training - Emergency Response</a:t>
            </a:r>
          </a:p>
        </p:txBody>
      </p:sp>
      <p:sp>
        <p:nvSpPr>
          <p:cNvPr id="6" name="Rectangle 1031">
            <a:extLst>
              <a:ext uri="{FF2B5EF4-FFF2-40B4-BE49-F238E27FC236}">
                <a16:creationId xmlns:a16="http://schemas.microsoft.com/office/drawing/2014/main" id="{896FA515-0879-4052-9172-0BA697D9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E12F6-11FC-4652-B3BB-133D453F351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92BF70CA-9BEB-4AEF-A763-C2DD5AD02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9FAEE60-8DEF-4C7A-B105-BC8D49DD7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2D7A-CE7D-4B0D-A1A1-1087D6EF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C56C1-BB08-439A-8E94-14B0FE922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CFA15-B94C-4B77-B208-46D175BE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E9035-CBFF-4EED-AA56-9E345345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1 2017 National Saftey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125BA-5EEC-4706-B72F-C1BB01CE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4370-E4EC-4210-9E1B-CF9D4BA060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70314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0493-A592-4252-AF4F-48EDE4D1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A66FE-6A29-41CE-BCB3-6A5276AE6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B9385-B7CE-433C-ACAB-109DD84B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04C91-9F16-4A3F-ABF5-A99EE698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1 2017 National Saftey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6D56A-2541-4F59-BA5C-E8FF341F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CF10-0B4C-40C9-BCC7-66DD84E836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62234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073A71-23F2-46BF-9073-78D60B705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42224-4AD9-49A9-8694-78AA9B5D6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41A5B-AFA7-431A-806C-CA40592F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26893-485B-45C9-97F3-0B52300CB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1 2017 National Saftey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DBF56-8AC7-45D9-BCE9-EA8733F1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E2F4-9F40-4321-9D00-386913C673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62757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491C-2538-4CD7-9654-4FC0A07775A3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9532-6397-483E-8B66-2C6A11B4C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0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491C-2538-4CD7-9654-4FC0A07775A3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9532-6397-483E-8B66-2C6A11B4C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3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491C-2538-4CD7-9654-4FC0A07775A3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9532-6397-483E-8B66-2C6A11B4C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17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491C-2538-4CD7-9654-4FC0A07775A3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9532-6397-483E-8B66-2C6A11B4C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77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491C-2538-4CD7-9654-4FC0A07775A3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9532-6397-483E-8B66-2C6A11B4C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69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491C-2538-4CD7-9654-4FC0A07775A3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9532-6397-483E-8B66-2C6A11B4C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74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491C-2538-4CD7-9654-4FC0A07775A3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9532-6397-483E-8B66-2C6A11B4C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29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491C-2538-4CD7-9654-4FC0A07775A3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9532-6397-483E-8B66-2C6A11B4C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5F5A-E3DC-43CA-AD39-D7ADDE35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8EFFD-2068-43DD-97F4-BEA6D55C1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12BE5-02CE-45EF-A7CA-6A7FE173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51829-FF65-465B-91A1-9694992D3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1 2017 National Saftey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0BC7D-EF2A-4ABF-89C8-170E3AAD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37CD-64BD-41DF-BBAE-501BD767E9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99021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491C-2538-4CD7-9654-4FC0A07775A3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9532-6397-483E-8B66-2C6A11B4C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31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491C-2538-4CD7-9654-4FC0A07775A3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9532-6397-483E-8B66-2C6A11B4C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41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491C-2538-4CD7-9654-4FC0A07775A3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9532-6397-483E-8B66-2C6A11B4C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3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7301-18CD-4D67-B9AF-7A30BD5A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C2818-CD3D-41E4-B5A9-AD87437EA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9618-D31F-4345-A285-DD95BD5A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0FCDA-2596-420E-AC58-155AA812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1 2017 National Saftey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E7555-A204-413A-B2DC-335B13CB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96CE-8B96-48CA-94FD-9F4057F700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44682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D2B-BF9D-4D6A-8239-409251D3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D63AE-C98F-48B3-8343-8880DF9F1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0A1B7-279C-4B9A-A0F1-929F4B94C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51ECB-B220-4F87-846B-8C919551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59F4C-050D-428E-8A31-2A012720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1 2017 National Saftey Council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FBFBE-8D59-46DB-9D2F-775AA2CC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3AF1-42B6-4FC0-9629-BFE530A085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9324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B090-6322-4042-B80B-74DEC377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18F80-D1A8-43EB-A3D6-A75B7878A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4D4D5-034A-46B8-8975-B8CB14A98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26A8F-255E-4554-AA27-2B8D03827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6E214-262B-490F-BAF6-4F3501CD2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4222EE-ACCB-4880-8E49-B404CE2E5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28D69-5204-4981-98F6-0766251B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1 2017 National Saftey Council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664AB2-BA3F-403D-B8DD-C38FB172F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327C-BEF3-4983-AD51-44313C246B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88778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E50C-34B4-4563-8B95-90BB8655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9D836-BCDB-4DF8-961A-EF62F2E1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F9551-B367-4907-B77F-AB4BC5F4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1 2017 National Saftey Council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1949A-A92A-4832-AA20-DDB41848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8532-CB42-4431-B7F3-4941534D10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02158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8A28C-EFA2-4CB5-A3F1-1D0E5DC9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483D4-9501-440F-9752-5DB14196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1 2017 National Saftey Council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1FDFC-4AE1-40A9-AB96-D8E174DB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AEF3-2BED-4846-8856-5D7CECD31B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03752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E072B-591B-4DC0-8489-53B9DE4F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28875-6014-499F-B828-C003D080D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30694-5713-48E0-A1C8-F865D8911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DA139-52ED-4F51-9836-C4782E52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A4E52-74AD-4C79-9F65-99E154C6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1 2017 National Saftey Council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61E2C-B0CF-408C-8A1D-9EAD4A03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35B9-279A-4745-AD15-697458A53A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30431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5E12-4777-4B50-A31F-2713D603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22670-5407-44D7-A387-2B1751373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AC038-0CC2-42EE-B6C4-AEAA00853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1DDA-0ABC-4A62-B472-249DF256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678FC-3884-44D2-9F5F-080DB764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1 2017 National Saftey Council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6CC0D-6146-4446-A5A7-30209770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A218-247C-4625-9199-9F12CEE43F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82024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52FC0-BA2F-4039-B2E1-8FE5B2F7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4F5F4-C315-4E30-9933-6D0019DA3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F06E-C6B7-456E-8419-BC30998FA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8E717-9BEA-41CA-8D62-752BF5C8A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/>
              <a:t>1 2017 National Saftey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163FE-0B03-45E3-A9C9-57B811500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D84A-45B4-4CA4-BC40-93A015370A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85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491C-2538-4CD7-9654-4FC0A07775A3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39532-6397-483E-8B66-2C6A11B4C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0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sv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72.sv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rofslusos.blogspot.com/2013/08/para-quando-publicitacao-das-listas-de.html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sjohnson\My Documents\My Pictures\ppsbbackground.gif">
            <a:extLst>
              <a:ext uri="{FF2B5EF4-FFF2-40B4-BE49-F238E27FC236}">
                <a16:creationId xmlns:a16="http://schemas.microsoft.com/office/drawing/2014/main" id="{E88EEEC4-3F28-464B-900A-BE7EBD53F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7" name="Picture 3" descr="C:\Documents and Settings\sjohnson\My Documents\My Pictures\pps.bmp">
            <a:extLst>
              <a:ext uri="{FF2B5EF4-FFF2-40B4-BE49-F238E27FC236}">
                <a16:creationId xmlns:a16="http://schemas.microsoft.com/office/drawing/2014/main" id="{A11E4D22-EACA-4B71-96C4-7F42C3EDE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6019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Text Box 4">
            <a:extLst>
              <a:ext uri="{FF2B5EF4-FFF2-40B4-BE49-F238E27FC236}">
                <a16:creationId xmlns:a16="http://schemas.microsoft.com/office/drawing/2014/main" id="{323CE2C1-CC68-4F47-9C25-781277AE0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52800"/>
            <a:ext cx="8686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/>
              <a:t>Basic Security Officer Training</a:t>
            </a: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9178236C-240A-44BF-BA2F-A0107DA41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87680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/>
              <a:t>Emergency Response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F441D8-DD4D-4713-9E91-B7CE8C03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1 2017 National Saftey Council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>
            <a:extLst>
              <a:ext uri="{FF2B5EF4-FFF2-40B4-BE49-F238E27FC236}">
                <a16:creationId xmlns:a16="http://schemas.microsoft.com/office/drawing/2014/main" id="{6ADBF61D-ADDE-4CE2-A570-BB34535A2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09" y="4414740"/>
            <a:ext cx="4206917" cy="10224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PUBLIC EVENTS and DEMONSTRATIONS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17" y="-1374"/>
            <a:ext cx="3699164" cy="2139696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BD5D7A-AC3A-499F-A1AA-45DBC00F7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2" r="3038" b="3"/>
          <a:stretch/>
        </p:blipFill>
        <p:spPr>
          <a:xfrm>
            <a:off x="515919" y="2556"/>
            <a:ext cx="3412160" cy="1992417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884" y="2630168"/>
            <a:ext cx="3329222" cy="4226084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46946-858B-4A46-9E47-C935D0F92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96" r="19345" b="1"/>
          <a:stretch/>
        </p:blipFill>
        <p:spPr>
          <a:xfrm>
            <a:off x="-5884" y="2778404"/>
            <a:ext cx="3180987" cy="407784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8079" y="1236801"/>
            <a:ext cx="2468964" cy="246896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A0BFFC-EFEA-47CE-B2F1-8D3FCBFF78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39" r="26764" b="4"/>
          <a:stretch/>
        </p:blipFill>
        <p:spPr>
          <a:xfrm>
            <a:off x="4052724" y="1367064"/>
            <a:ext cx="2213554" cy="2213554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4426" y="-2637"/>
            <a:ext cx="2579574" cy="2838868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4DD54-9D77-4F86-909B-EFA503050F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69" r="6690" b="6"/>
          <a:stretch/>
        </p:blipFill>
        <p:spPr>
          <a:xfrm>
            <a:off x="6689071" y="-2637"/>
            <a:ext cx="2454929" cy="2714224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F4C50255-94BE-4B42-B680-39A6F791D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ext Box 3">
            <a:extLst>
              <a:ext uri="{FF2B5EF4-FFF2-40B4-BE49-F238E27FC236}">
                <a16:creationId xmlns:a16="http://schemas.microsoft.com/office/drawing/2014/main" id="{00BE052E-6B12-4D23-80E7-582B12F7C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33400"/>
            <a:ext cx="4038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dirty="0"/>
              <a:t>We want our benefits back!!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EC8BE166-F65E-4121-97F9-B3E24B20E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14600"/>
            <a:ext cx="1905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/>
              <a:t>Pay us or lose us!!</a:t>
            </a:r>
          </a:p>
        </p:txBody>
      </p:sp>
      <p:sp>
        <p:nvSpPr>
          <p:cNvPr id="48133" name="WordArt 5">
            <a:extLst>
              <a:ext uri="{FF2B5EF4-FFF2-40B4-BE49-F238E27FC236}">
                <a16:creationId xmlns:a16="http://schemas.microsoft.com/office/drawing/2014/main" id="{118B5534-3512-4ABC-ADA1-2E3016BA77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313232"/>
            <a:ext cx="51054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Labor Disputes</a:t>
            </a: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9F9E-E00B-4BAC-9ECC-F8C0D365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 b="1">
                <a:solidFill>
                  <a:srgbClr val="FFFFFF"/>
                </a:solidFill>
              </a:rPr>
              <a:t>CHEMICAL SPILLS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0A35A1-8380-4340-9682-52BBEF9C2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1343097"/>
            <a:ext cx="2569206" cy="192690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4E4806-6991-405F-8E3E-944743A42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9296" y="1450364"/>
            <a:ext cx="2574993" cy="171237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12277F-AEBE-43FF-A746-5B0F041DC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293" y="1346628"/>
            <a:ext cx="2567937" cy="1964471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6" name="WordArt 4">
            <a:extLst>
              <a:ext uri="{FF2B5EF4-FFF2-40B4-BE49-F238E27FC236}">
                <a16:creationId xmlns:a16="http://schemas.microsoft.com/office/drawing/2014/main" id="{A6C1F3B5-E14A-48FA-A41C-481143570F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676400"/>
            <a:ext cx="42672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1B3A-9F01-4DF6-9339-D9B0A41A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3578"/>
            <a:ext cx="3446303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b="1" u="sng" dirty="0"/>
              <a:t>POWER FAILURE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3C4C7-621D-4883-8BA2-217A27BB5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49" y="2971800"/>
            <a:ext cx="3446303" cy="362849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800" dirty="0"/>
              <a:t>Alarm Systems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800" dirty="0"/>
              <a:t>Television Monitors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800" dirty="0"/>
              <a:t>Telephones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800" dirty="0"/>
              <a:t>Lighting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8243" y="3474720"/>
            <a:ext cx="4575685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9688" y="0"/>
            <a:ext cx="4644311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0"/>
            <a:ext cx="225171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017ABF-6147-4AB3-9582-2A02BF50B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5681" y="1095390"/>
            <a:ext cx="1773237" cy="1192501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2218" y="0"/>
            <a:ext cx="2251710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2ECA0-9571-45C8-9100-B2CA93925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81" y="1099823"/>
            <a:ext cx="1773238" cy="1183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D79ED7-AE71-4924-B5C7-92D9B688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265" y="3796452"/>
            <a:ext cx="3849470" cy="2559898"/>
          </a:xfrm>
          <a:prstGeom prst="rect">
            <a:avLst/>
          </a:prstGeom>
        </p:spPr>
      </p:pic>
      <p:sp>
        <p:nvSpPr>
          <p:cNvPr id="50179" name="WordArt 3">
            <a:extLst>
              <a:ext uri="{FF2B5EF4-FFF2-40B4-BE49-F238E27FC236}">
                <a16:creationId xmlns:a16="http://schemas.microsoft.com/office/drawing/2014/main" id="{8B2017C8-3902-40D0-8409-E9AE8C01D8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2488" y="972873"/>
            <a:ext cx="85344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2EBE2-D280-41FA-A2F1-635473AE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 b="1">
                <a:solidFill>
                  <a:srgbClr val="FFFFFF"/>
                </a:solidFill>
              </a:rPr>
              <a:t>TERRORISM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251D92-8560-46B5-8B94-A1481C4CF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96" r="8565" b="4"/>
          <a:stretch/>
        </p:blipFill>
        <p:spPr>
          <a:xfrm>
            <a:off x="519507" y="2426818"/>
            <a:ext cx="3550275" cy="3997637"/>
          </a:xfrm>
          <a:prstGeom prst="rect">
            <a:avLst/>
          </a:prstGeom>
        </p:spPr>
      </p:pic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D2EAF41-7B45-4F2E-93BC-348A62DF6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64" r="4795" b="4"/>
          <a:stretch/>
        </p:blipFill>
        <p:spPr>
          <a:xfrm>
            <a:off x="5102454" y="2426818"/>
            <a:ext cx="3554637" cy="3997637"/>
          </a:xfrm>
          <a:prstGeom prst="rect">
            <a:avLst/>
          </a:prstGeom>
        </p:spPr>
      </p:pic>
      <p:sp>
        <p:nvSpPr>
          <p:cNvPr id="51203" name="WordArt 3">
            <a:extLst>
              <a:ext uri="{FF2B5EF4-FFF2-40B4-BE49-F238E27FC236}">
                <a16:creationId xmlns:a16="http://schemas.microsoft.com/office/drawing/2014/main" id="{DFFC931A-4057-4A53-A78C-FE54DD1727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371600" y="2514600"/>
            <a:ext cx="5486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F0618178-4B5C-46A4-9E68-052C31FA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D396A-CA63-4C85-8887-A561C189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200" b="1">
                <a:solidFill>
                  <a:srgbClr val="FFFFFF"/>
                </a:solidFill>
              </a:rPr>
              <a:t>BOMB THREATS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85918-C34D-4DD1-9C58-A388BD333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6" r="31097" b="1"/>
          <a:stretch/>
        </p:blipFill>
        <p:spPr>
          <a:xfrm>
            <a:off x="481087" y="321733"/>
            <a:ext cx="2634617" cy="2966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1DC37A-3FE2-44C6-960B-3929890F87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75" b="1774"/>
          <a:stretch/>
        </p:blipFill>
        <p:spPr>
          <a:xfrm>
            <a:off x="3479091" y="772589"/>
            <a:ext cx="2081485" cy="20233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0D31E9-85B0-4612-BC7C-2B67C9B39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103" y="898633"/>
            <a:ext cx="3231516" cy="1809648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36FD40B-09C1-46D7-9E32-CC9BD7629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E80A89-52C2-4613-A601-7EBA90BC0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7924" r="6258" b="5"/>
          <a:stretch/>
        </p:blipFill>
        <p:spPr>
          <a:xfrm>
            <a:off x="238226" y="3509433"/>
            <a:ext cx="3120339" cy="3026833"/>
          </a:xfrm>
          <a:prstGeom prst="rect">
            <a:avLst/>
          </a:prstGeom>
        </p:spPr>
      </p:pic>
      <p:sp>
        <p:nvSpPr>
          <p:cNvPr id="53253" name="WordArt 5">
            <a:extLst>
              <a:ext uri="{FF2B5EF4-FFF2-40B4-BE49-F238E27FC236}">
                <a16:creationId xmlns:a16="http://schemas.microsoft.com/office/drawing/2014/main" id="{5B14D961-56A2-43CD-95FE-B4F7827946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3390900" y="2400300"/>
            <a:ext cx="6248400" cy="2057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endParaRPr lang="en-US" sz="36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2AF3-5F82-476D-A272-103B74476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EMERGENCY PLANS</a:t>
            </a:r>
          </a:p>
        </p:txBody>
      </p:sp>
      <p:sp>
        <p:nvSpPr>
          <p:cNvPr id="54275" name="WordArt 3">
            <a:extLst>
              <a:ext uri="{FF2B5EF4-FFF2-40B4-BE49-F238E27FC236}">
                <a16:creationId xmlns:a16="http://schemas.microsoft.com/office/drawing/2014/main" id="{C9AAB12C-4812-4C58-B0B4-C52F90A7EE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60960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4277" name="Content Placeholder 2">
            <a:extLst>
              <a:ext uri="{FF2B5EF4-FFF2-40B4-BE49-F238E27FC236}">
                <a16:creationId xmlns:a16="http://schemas.microsoft.com/office/drawing/2014/main" id="{32123B79-B7F5-4B7F-A90D-279F95603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589398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C0C4606-AFD9-4946-ADF5-09C0793C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ESSENTIAL EMERGENCY INFORMATION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177298E-8E0B-4902-9B97-9657A663358C}"/>
              </a:ext>
            </a:extLst>
          </p:cNvPr>
          <p:cNvSpPr/>
          <p:nvPr/>
        </p:nvSpPr>
        <p:spPr>
          <a:xfrm>
            <a:off x="3757612" y="729997"/>
            <a:ext cx="4869656" cy="503685"/>
          </a:xfrm>
          <a:custGeom>
            <a:avLst/>
            <a:gdLst>
              <a:gd name="connsiteX0" fmla="*/ 0 w 4869656"/>
              <a:gd name="connsiteY0" fmla="*/ 83949 h 503685"/>
              <a:gd name="connsiteX1" fmla="*/ 83949 w 4869656"/>
              <a:gd name="connsiteY1" fmla="*/ 0 h 503685"/>
              <a:gd name="connsiteX2" fmla="*/ 4785707 w 4869656"/>
              <a:gd name="connsiteY2" fmla="*/ 0 h 503685"/>
              <a:gd name="connsiteX3" fmla="*/ 4869656 w 4869656"/>
              <a:gd name="connsiteY3" fmla="*/ 83949 h 503685"/>
              <a:gd name="connsiteX4" fmla="*/ 4869656 w 4869656"/>
              <a:gd name="connsiteY4" fmla="*/ 419736 h 503685"/>
              <a:gd name="connsiteX5" fmla="*/ 4785707 w 4869656"/>
              <a:gd name="connsiteY5" fmla="*/ 503685 h 503685"/>
              <a:gd name="connsiteX6" fmla="*/ 83949 w 4869656"/>
              <a:gd name="connsiteY6" fmla="*/ 503685 h 503685"/>
              <a:gd name="connsiteX7" fmla="*/ 0 w 4869656"/>
              <a:gd name="connsiteY7" fmla="*/ 419736 h 503685"/>
              <a:gd name="connsiteX8" fmla="*/ 0 w 4869656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4785707" y="0"/>
                </a:lnTo>
                <a:cubicBezTo>
                  <a:pt x="4832071" y="0"/>
                  <a:pt x="4869656" y="37585"/>
                  <a:pt x="4869656" y="83949"/>
                </a:cubicBezTo>
                <a:lnTo>
                  <a:pt x="4869656" y="419736"/>
                </a:lnTo>
                <a:cubicBezTo>
                  <a:pt x="4869656" y="466100"/>
                  <a:pt x="4832071" y="503685"/>
                  <a:pt x="4785707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SOURCE OF INFORMATION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4927F8D-0E77-4D44-9A23-17C2DEB67313}"/>
              </a:ext>
            </a:extLst>
          </p:cNvPr>
          <p:cNvSpPr/>
          <p:nvPr/>
        </p:nvSpPr>
        <p:spPr>
          <a:xfrm>
            <a:off x="3757612" y="1294162"/>
            <a:ext cx="4869656" cy="503685"/>
          </a:xfrm>
          <a:custGeom>
            <a:avLst/>
            <a:gdLst>
              <a:gd name="connsiteX0" fmla="*/ 0 w 4869656"/>
              <a:gd name="connsiteY0" fmla="*/ 83949 h 503685"/>
              <a:gd name="connsiteX1" fmla="*/ 83949 w 4869656"/>
              <a:gd name="connsiteY1" fmla="*/ 0 h 503685"/>
              <a:gd name="connsiteX2" fmla="*/ 4785707 w 4869656"/>
              <a:gd name="connsiteY2" fmla="*/ 0 h 503685"/>
              <a:gd name="connsiteX3" fmla="*/ 4869656 w 4869656"/>
              <a:gd name="connsiteY3" fmla="*/ 83949 h 503685"/>
              <a:gd name="connsiteX4" fmla="*/ 4869656 w 4869656"/>
              <a:gd name="connsiteY4" fmla="*/ 419736 h 503685"/>
              <a:gd name="connsiteX5" fmla="*/ 4785707 w 4869656"/>
              <a:gd name="connsiteY5" fmla="*/ 503685 h 503685"/>
              <a:gd name="connsiteX6" fmla="*/ 83949 w 4869656"/>
              <a:gd name="connsiteY6" fmla="*/ 503685 h 503685"/>
              <a:gd name="connsiteX7" fmla="*/ 0 w 4869656"/>
              <a:gd name="connsiteY7" fmla="*/ 419736 h 503685"/>
              <a:gd name="connsiteX8" fmla="*/ 0 w 4869656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4785707" y="0"/>
                </a:lnTo>
                <a:cubicBezTo>
                  <a:pt x="4832071" y="0"/>
                  <a:pt x="4869656" y="37585"/>
                  <a:pt x="4869656" y="83949"/>
                </a:cubicBezTo>
                <a:lnTo>
                  <a:pt x="4869656" y="419736"/>
                </a:lnTo>
                <a:cubicBezTo>
                  <a:pt x="4869656" y="466100"/>
                  <a:pt x="4832071" y="503685"/>
                  <a:pt x="4785707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44818"/>
              <a:satOff val="-2177"/>
              <a:lumOff val="-1471"/>
              <a:alphaOff val="0"/>
            </a:schemeClr>
          </a:fillRef>
          <a:effectRef idx="0">
            <a:schemeClr val="accent5">
              <a:hueOff val="-844818"/>
              <a:satOff val="-2177"/>
              <a:lumOff val="-1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NATURE OF THE EMERGENCY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2C21FF-E9B8-4F62-B766-A5434D28B8A5}"/>
              </a:ext>
            </a:extLst>
          </p:cNvPr>
          <p:cNvSpPr/>
          <p:nvPr/>
        </p:nvSpPr>
        <p:spPr>
          <a:xfrm>
            <a:off x="3757612" y="1858327"/>
            <a:ext cx="4869656" cy="503685"/>
          </a:xfrm>
          <a:custGeom>
            <a:avLst/>
            <a:gdLst>
              <a:gd name="connsiteX0" fmla="*/ 0 w 4869656"/>
              <a:gd name="connsiteY0" fmla="*/ 83949 h 503685"/>
              <a:gd name="connsiteX1" fmla="*/ 83949 w 4869656"/>
              <a:gd name="connsiteY1" fmla="*/ 0 h 503685"/>
              <a:gd name="connsiteX2" fmla="*/ 4785707 w 4869656"/>
              <a:gd name="connsiteY2" fmla="*/ 0 h 503685"/>
              <a:gd name="connsiteX3" fmla="*/ 4869656 w 4869656"/>
              <a:gd name="connsiteY3" fmla="*/ 83949 h 503685"/>
              <a:gd name="connsiteX4" fmla="*/ 4869656 w 4869656"/>
              <a:gd name="connsiteY4" fmla="*/ 419736 h 503685"/>
              <a:gd name="connsiteX5" fmla="*/ 4785707 w 4869656"/>
              <a:gd name="connsiteY5" fmla="*/ 503685 h 503685"/>
              <a:gd name="connsiteX6" fmla="*/ 83949 w 4869656"/>
              <a:gd name="connsiteY6" fmla="*/ 503685 h 503685"/>
              <a:gd name="connsiteX7" fmla="*/ 0 w 4869656"/>
              <a:gd name="connsiteY7" fmla="*/ 419736 h 503685"/>
              <a:gd name="connsiteX8" fmla="*/ 0 w 4869656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4785707" y="0"/>
                </a:lnTo>
                <a:cubicBezTo>
                  <a:pt x="4832071" y="0"/>
                  <a:pt x="4869656" y="37585"/>
                  <a:pt x="4869656" y="83949"/>
                </a:cubicBezTo>
                <a:lnTo>
                  <a:pt x="4869656" y="419736"/>
                </a:lnTo>
                <a:cubicBezTo>
                  <a:pt x="4869656" y="466100"/>
                  <a:pt x="4832071" y="503685"/>
                  <a:pt x="4785707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689636"/>
              <a:satOff val="-4355"/>
              <a:lumOff val="-2941"/>
              <a:alphaOff val="0"/>
            </a:schemeClr>
          </a:fillRef>
          <a:effectRef idx="0">
            <a:schemeClr val="accent5">
              <a:hueOff val="-1689636"/>
              <a:satOff val="-4355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LOCATION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8043D79-2B1C-4F90-A1F1-1E3C83DDC40E}"/>
              </a:ext>
            </a:extLst>
          </p:cNvPr>
          <p:cNvSpPr/>
          <p:nvPr/>
        </p:nvSpPr>
        <p:spPr>
          <a:xfrm>
            <a:off x="3757612" y="2422492"/>
            <a:ext cx="4869656" cy="503685"/>
          </a:xfrm>
          <a:custGeom>
            <a:avLst/>
            <a:gdLst>
              <a:gd name="connsiteX0" fmla="*/ 0 w 4869656"/>
              <a:gd name="connsiteY0" fmla="*/ 83949 h 503685"/>
              <a:gd name="connsiteX1" fmla="*/ 83949 w 4869656"/>
              <a:gd name="connsiteY1" fmla="*/ 0 h 503685"/>
              <a:gd name="connsiteX2" fmla="*/ 4785707 w 4869656"/>
              <a:gd name="connsiteY2" fmla="*/ 0 h 503685"/>
              <a:gd name="connsiteX3" fmla="*/ 4869656 w 4869656"/>
              <a:gd name="connsiteY3" fmla="*/ 83949 h 503685"/>
              <a:gd name="connsiteX4" fmla="*/ 4869656 w 4869656"/>
              <a:gd name="connsiteY4" fmla="*/ 419736 h 503685"/>
              <a:gd name="connsiteX5" fmla="*/ 4785707 w 4869656"/>
              <a:gd name="connsiteY5" fmla="*/ 503685 h 503685"/>
              <a:gd name="connsiteX6" fmla="*/ 83949 w 4869656"/>
              <a:gd name="connsiteY6" fmla="*/ 503685 h 503685"/>
              <a:gd name="connsiteX7" fmla="*/ 0 w 4869656"/>
              <a:gd name="connsiteY7" fmla="*/ 419736 h 503685"/>
              <a:gd name="connsiteX8" fmla="*/ 0 w 4869656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4785707" y="0"/>
                </a:lnTo>
                <a:cubicBezTo>
                  <a:pt x="4832071" y="0"/>
                  <a:pt x="4869656" y="37585"/>
                  <a:pt x="4869656" y="83949"/>
                </a:cubicBezTo>
                <a:lnTo>
                  <a:pt x="4869656" y="419736"/>
                </a:lnTo>
                <a:cubicBezTo>
                  <a:pt x="4869656" y="466100"/>
                  <a:pt x="4832071" y="503685"/>
                  <a:pt x="4785707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534453"/>
              <a:satOff val="-6532"/>
              <a:lumOff val="-4412"/>
              <a:alphaOff val="0"/>
            </a:schemeClr>
          </a:fillRef>
          <a:effectRef idx="0">
            <a:schemeClr val="accent5">
              <a:hueOff val="-2534453"/>
              <a:satOff val="-6532"/>
              <a:lumOff val="-4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TIME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10F5D6-E64D-4F01-911B-B35A892C2C51}"/>
              </a:ext>
            </a:extLst>
          </p:cNvPr>
          <p:cNvSpPr/>
          <p:nvPr/>
        </p:nvSpPr>
        <p:spPr>
          <a:xfrm>
            <a:off x="3757612" y="2986657"/>
            <a:ext cx="4869656" cy="503685"/>
          </a:xfrm>
          <a:custGeom>
            <a:avLst/>
            <a:gdLst>
              <a:gd name="connsiteX0" fmla="*/ 0 w 4869656"/>
              <a:gd name="connsiteY0" fmla="*/ 83949 h 503685"/>
              <a:gd name="connsiteX1" fmla="*/ 83949 w 4869656"/>
              <a:gd name="connsiteY1" fmla="*/ 0 h 503685"/>
              <a:gd name="connsiteX2" fmla="*/ 4785707 w 4869656"/>
              <a:gd name="connsiteY2" fmla="*/ 0 h 503685"/>
              <a:gd name="connsiteX3" fmla="*/ 4869656 w 4869656"/>
              <a:gd name="connsiteY3" fmla="*/ 83949 h 503685"/>
              <a:gd name="connsiteX4" fmla="*/ 4869656 w 4869656"/>
              <a:gd name="connsiteY4" fmla="*/ 419736 h 503685"/>
              <a:gd name="connsiteX5" fmla="*/ 4785707 w 4869656"/>
              <a:gd name="connsiteY5" fmla="*/ 503685 h 503685"/>
              <a:gd name="connsiteX6" fmla="*/ 83949 w 4869656"/>
              <a:gd name="connsiteY6" fmla="*/ 503685 h 503685"/>
              <a:gd name="connsiteX7" fmla="*/ 0 w 4869656"/>
              <a:gd name="connsiteY7" fmla="*/ 419736 h 503685"/>
              <a:gd name="connsiteX8" fmla="*/ 0 w 4869656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4785707" y="0"/>
                </a:lnTo>
                <a:cubicBezTo>
                  <a:pt x="4832071" y="0"/>
                  <a:pt x="4869656" y="37585"/>
                  <a:pt x="4869656" y="83949"/>
                </a:cubicBezTo>
                <a:lnTo>
                  <a:pt x="4869656" y="419736"/>
                </a:lnTo>
                <a:cubicBezTo>
                  <a:pt x="4869656" y="466100"/>
                  <a:pt x="4832071" y="503685"/>
                  <a:pt x="4785707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INJURIES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948A32F-7CE8-42BA-AB97-F7ED36051835}"/>
              </a:ext>
            </a:extLst>
          </p:cNvPr>
          <p:cNvSpPr/>
          <p:nvPr/>
        </p:nvSpPr>
        <p:spPr>
          <a:xfrm>
            <a:off x="3757612" y="3550822"/>
            <a:ext cx="4869656" cy="503685"/>
          </a:xfrm>
          <a:custGeom>
            <a:avLst/>
            <a:gdLst>
              <a:gd name="connsiteX0" fmla="*/ 0 w 4869656"/>
              <a:gd name="connsiteY0" fmla="*/ 83949 h 503685"/>
              <a:gd name="connsiteX1" fmla="*/ 83949 w 4869656"/>
              <a:gd name="connsiteY1" fmla="*/ 0 h 503685"/>
              <a:gd name="connsiteX2" fmla="*/ 4785707 w 4869656"/>
              <a:gd name="connsiteY2" fmla="*/ 0 h 503685"/>
              <a:gd name="connsiteX3" fmla="*/ 4869656 w 4869656"/>
              <a:gd name="connsiteY3" fmla="*/ 83949 h 503685"/>
              <a:gd name="connsiteX4" fmla="*/ 4869656 w 4869656"/>
              <a:gd name="connsiteY4" fmla="*/ 419736 h 503685"/>
              <a:gd name="connsiteX5" fmla="*/ 4785707 w 4869656"/>
              <a:gd name="connsiteY5" fmla="*/ 503685 h 503685"/>
              <a:gd name="connsiteX6" fmla="*/ 83949 w 4869656"/>
              <a:gd name="connsiteY6" fmla="*/ 503685 h 503685"/>
              <a:gd name="connsiteX7" fmla="*/ 0 w 4869656"/>
              <a:gd name="connsiteY7" fmla="*/ 419736 h 503685"/>
              <a:gd name="connsiteX8" fmla="*/ 0 w 4869656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4785707" y="0"/>
                </a:lnTo>
                <a:cubicBezTo>
                  <a:pt x="4832071" y="0"/>
                  <a:pt x="4869656" y="37585"/>
                  <a:pt x="4869656" y="83949"/>
                </a:cubicBezTo>
                <a:lnTo>
                  <a:pt x="4869656" y="419736"/>
                </a:lnTo>
                <a:cubicBezTo>
                  <a:pt x="4869656" y="466100"/>
                  <a:pt x="4832071" y="503685"/>
                  <a:pt x="4785707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224089"/>
              <a:satOff val="-10887"/>
              <a:lumOff val="-7353"/>
              <a:alphaOff val="0"/>
            </a:schemeClr>
          </a:fillRef>
          <a:effectRef idx="0">
            <a:schemeClr val="accent5">
              <a:hueOff val="-4224089"/>
              <a:satOff val="-10887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DAMAGES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ADFF072-B958-4F6A-B912-142585E820DD}"/>
              </a:ext>
            </a:extLst>
          </p:cNvPr>
          <p:cNvSpPr/>
          <p:nvPr/>
        </p:nvSpPr>
        <p:spPr>
          <a:xfrm>
            <a:off x="3757612" y="4114987"/>
            <a:ext cx="4869656" cy="503685"/>
          </a:xfrm>
          <a:custGeom>
            <a:avLst/>
            <a:gdLst>
              <a:gd name="connsiteX0" fmla="*/ 0 w 4869656"/>
              <a:gd name="connsiteY0" fmla="*/ 83949 h 503685"/>
              <a:gd name="connsiteX1" fmla="*/ 83949 w 4869656"/>
              <a:gd name="connsiteY1" fmla="*/ 0 h 503685"/>
              <a:gd name="connsiteX2" fmla="*/ 4785707 w 4869656"/>
              <a:gd name="connsiteY2" fmla="*/ 0 h 503685"/>
              <a:gd name="connsiteX3" fmla="*/ 4869656 w 4869656"/>
              <a:gd name="connsiteY3" fmla="*/ 83949 h 503685"/>
              <a:gd name="connsiteX4" fmla="*/ 4869656 w 4869656"/>
              <a:gd name="connsiteY4" fmla="*/ 419736 h 503685"/>
              <a:gd name="connsiteX5" fmla="*/ 4785707 w 4869656"/>
              <a:gd name="connsiteY5" fmla="*/ 503685 h 503685"/>
              <a:gd name="connsiteX6" fmla="*/ 83949 w 4869656"/>
              <a:gd name="connsiteY6" fmla="*/ 503685 h 503685"/>
              <a:gd name="connsiteX7" fmla="*/ 0 w 4869656"/>
              <a:gd name="connsiteY7" fmla="*/ 419736 h 503685"/>
              <a:gd name="connsiteX8" fmla="*/ 0 w 4869656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4785707" y="0"/>
                </a:lnTo>
                <a:cubicBezTo>
                  <a:pt x="4832071" y="0"/>
                  <a:pt x="4869656" y="37585"/>
                  <a:pt x="4869656" y="83949"/>
                </a:cubicBezTo>
                <a:lnTo>
                  <a:pt x="4869656" y="419736"/>
                </a:lnTo>
                <a:cubicBezTo>
                  <a:pt x="4869656" y="466100"/>
                  <a:pt x="4832071" y="503685"/>
                  <a:pt x="4785707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068907"/>
              <a:satOff val="-13064"/>
              <a:lumOff val="-8824"/>
              <a:alphaOff val="0"/>
            </a:schemeClr>
          </a:fillRef>
          <a:effectRef idx="0">
            <a:schemeClr val="accent5">
              <a:hueOff val="-5068907"/>
              <a:satOff val="-13064"/>
              <a:lumOff val="-8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ACTIONS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F28930F-EFEA-43FA-A3E8-2862EB835F42}"/>
              </a:ext>
            </a:extLst>
          </p:cNvPr>
          <p:cNvSpPr/>
          <p:nvPr/>
        </p:nvSpPr>
        <p:spPr>
          <a:xfrm>
            <a:off x="3757612" y="4679152"/>
            <a:ext cx="4869656" cy="503685"/>
          </a:xfrm>
          <a:custGeom>
            <a:avLst/>
            <a:gdLst>
              <a:gd name="connsiteX0" fmla="*/ 0 w 4869656"/>
              <a:gd name="connsiteY0" fmla="*/ 83949 h 503685"/>
              <a:gd name="connsiteX1" fmla="*/ 83949 w 4869656"/>
              <a:gd name="connsiteY1" fmla="*/ 0 h 503685"/>
              <a:gd name="connsiteX2" fmla="*/ 4785707 w 4869656"/>
              <a:gd name="connsiteY2" fmla="*/ 0 h 503685"/>
              <a:gd name="connsiteX3" fmla="*/ 4869656 w 4869656"/>
              <a:gd name="connsiteY3" fmla="*/ 83949 h 503685"/>
              <a:gd name="connsiteX4" fmla="*/ 4869656 w 4869656"/>
              <a:gd name="connsiteY4" fmla="*/ 419736 h 503685"/>
              <a:gd name="connsiteX5" fmla="*/ 4785707 w 4869656"/>
              <a:gd name="connsiteY5" fmla="*/ 503685 h 503685"/>
              <a:gd name="connsiteX6" fmla="*/ 83949 w 4869656"/>
              <a:gd name="connsiteY6" fmla="*/ 503685 h 503685"/>
              <a:gd name="connsiteX7" fmla="*/ 0 w 4869656"/>
              <a:gd name="connsiteY7" fmla="*/ 419736 h 503685"/>
              <a:gd name="connsiteX8" fmla="*/ 0 w 4869656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4785707" y="0"/>
                </a:lnTo>
                <a:cubicBezTo>
                  <a:pt x="4832071" y="0"/>
                  <a:pt x="4869656" y="37585"/>
                  <a:pt x="4869656" y="83949"/>
                </a:cubicBezTo>
                <a:lnTo>
                  <a:pt x="4869656" y="419736"/>
                </a:lnTo>
                <a:cubicBezTo>
                  <a:pt x="4869656" y="466100"/>
                  <a:pt x="4832071" y="503685"/>
                  <a:pt x="4785707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913725"/>
              <a:satOff val="-15242"/>
              <a:lumOff val="-10294"/>
              <a:alphaOff val="0"/>
            </a:schemeClr>
          </a:fillRef>
          <a:effectRef idx="0">
            <a:schemeClr val="accent5">
              <a:hueOff val="-5913725"/>
              <a:satOff val="-15242"/>
              <a:lumOff val="-1029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PERSONS NOTIFIED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4513142-1B9F-4918-9129-E56968F1CBEA}"/>
              </a:ext>
            </a:extLst>
          </p:cNvPr>
          <p:cNvSpPr/>
          <p:nvPr/>
        </p:nvSpPr>
        <p:spPr>
          <a:xfrm>
            <a:off x="3757612" y="5243317"/>
            <a:ext cx="4869656" cy="503685"/>
          </a:xfrm>
          <a:custGeom>
            <a:avLst/>
            <a:gdLst>
              <a:gd name="connsiteX0" fmla="*/ 0 w 4869656"/>
              <a:gd name="connsiteY0" fmla="*/ 83949 h 503685"/>
              <a:gd name="connsiteX1" fmla="*/ 83949 w 4869656"/>
              <a:gd name="connsiteY1" fmla="*/ 0 h 503685"/>
              <a:gd name="connsiteX2" fmla="*/ 4785707 w 4869656"/>
              <a:gd name="connsiteY2" fmla="*/ 0 h 503685"/>
              <a:gd name="connsiteX3" fmla="*/ 4869656 w 4869656"/>
              <a:gd name="connsiteY3" fmla="*/ 83949 h 503685"/>
              <a:gd name="connsiteX4" fmla="*/ 4869656 w 4869656"/>
              <a:gd name="connsiteY4" fmla="*/ 419736 h 503685"/>
              <a:gd name="connsiteX5" fmla="*/ 4785707 w 4869656"/>
              <a:gd name="connsiteY5" fmla="*/ 503685 h 503685"/>
              <a:gd name="connsiteX6" fmla="*/ 83949 w 4869656"/>
              <a:gd name="connsiteY6" fmla="*/ 503685 h 503685"/>
              <a:gd name="connsiteX7" fmla="*/ 0 w 4869656"/>
              <a:gd name="connsiteY7" fmla="*/ 419736 h 503685"/>
              <a:gd name="connsiteX8" fmla="*/ 0 w 4869656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4785707" y="0"/>
                </a:lnTo>
                <a:cubicBezTo>
                  <a:pt x="4832071" y="0"/>
                  <a:pt x="4869656" y="37585"/>
                  <a:pt x="4869656" y="83949"/>
                </a:cubicBezTo>
                <a:lnTo>
                  <a:pt x="4869656" y="419736"/>
                </a:lnTo>
                <a:cubicBezTo>
                  <a:pt x="4869656" y="466100"/>
                  <a:pt x="4832071" y="503685"/>
                  <a:pt x="4785707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WITNESSES</a:t>
            </a:r>
          </a:p>
        </p:txBody>
      </p:sp>
    </p:spTree>
    <p:extLst>
      <p:ext uri="{BB962C8B-B14F-4D97-AF65-F5344CB8AC3E}">
        <p14:creationId xmlns:p14="http://schemas.microsoft.com/office/powerpoint/2010/main" val="11836383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CE457B-342B-40E1-8FBB-D1E63666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IDENTIFY WITNESSES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FCFE53A-4E02-46EB-9C22-DC4CD9780BFB}"/>
              </a:ext>
            </a:extLst>
          </p:cNvPr>
          <p:cNvSpPr/>
          <p:nvPr/>
        </p:nvSpPr>
        <p:spPr>
          <a:xfrm>
            <a:off x="3896321" y="1087917"/>
            <a:ext cx="2325719" cy="1395431"/>
          </a:xfrm>
          <a:custGeom>
            <a:avLst/>
            <a:gdLst>
              <a:gd name="connsiteX0" fmla="*/ 0 w 2325719"/>
              <a:gd name="connsiteY0" fmla="*/ 0 h 1395431"/>
              <a:gd name="connsiteX1" fmla="*/ 2325719 w 2325719"/>
              <a:gd name="connsiteY1" fmla="*/ 0 h 1395431"/>
              <a:gd name="connsiteX2" fmla="*/ 2325719 w 2325719"/>
              <a:gd name="connsiteY2" fmla="*/ 1395431 h 1395431"/>
              <a:gd name="connsiteX3" fmla="*/ 0 w 2325719"/>
              <a:gd name="connsiteY3" fmla="*/ 1395431 h 1395431"/>
              <a:gd name="connsiteX4" fmla="*/ 0 w 2325719"/>
              <a:gd name="connsiteY4" fmla="*/ 0 h 139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719" h="1395431">
                <a:moveTo>
                  <a:pt x="0" y="0"/>
                </a:moveTo>
                <a:lnTo>
                  <a:pt x="2325719" y="0"/>
                </a:lnTo>
                <a:lnTo>
                  <a:pt x="2325719" y="1395431"/>
                </a:lnTo>
                <a:lnTo>
                  <a:pt x="0" y="13954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Who saw the incident?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4795EEA-A2DA-4534-BC27-B16EEE7639C6}"/>
              </a:ext>
            </a:extLst>
          </p:cNvPr>
          <p:cNvSpPr/>
          <p:nvPr/>
        </p:nvSpPr>
        <p:spPr>
          <a:xfrm>
            <a:off x="6454612" y="1087917"/>
            <a:ext cx="2325719" cy="1395431"/>
          </a:xfrm>
          <a:custGeom>
            <a:avLst/>
            <a:gdLst>
              <a:gd name="connsiteX0" fmla="*/ 0 w 2325719"/>
              <a:gd name="connsiteY0" fmla="*/ 0 h 1395431"/>
              <a:gd name="connsiteX1" fmla="*/ 2325719 w 2325719"/>
              <a:gd name="connsiteY1" fmla="*/ 0 h 1395431"/>
              <a:gd name="connsiteX2" fmla="*/ 2325719 w 2325719"/>
              <a:gd name="connsiteY2" fmla="*/ 1395431 h 1395431"/>
              <a:gd name="connsiteX3" fmla="*/ 0 w 2325719"/>
              <a:gd name="connsiteY3" fmla="*/ 1395431 h 1395431"/>
              <a:gd name="connsiteX4" fmla="*/ 0 w 2325719"/>
              <a:gd name="connsiteY4" fmla="*/ 0 h 139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719" h="1395431">
                <a:moveTo>
                  <a:pt x="0" y="0"/>
                </a:moveTo>
                <a:lnTo>
                  <a:pt x="2325719" y="0"/>
                </a:lnTo>
                <a:lnTo>
                  <a:pt x="2325719" y="1395431"/>
                </a:lnTo>
                <a:lnTo>
                  <a:pt x="0" y="13954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363841"/>
              <a:satOff val="-20982"/>
              <a:lumOff val="2157"/>
              <a:alphaOff val="0"/>
            </a:schemeClr>
          </a:fillRef>
          <a:effectRef idx="0">
            <a:schemeClr val="accent2">
              <a:hueOff val="-363841"/>
              <a:satOff val="-20982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Who was present before the incident occurred?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DCC39A-198D-446B-B7F0-616238F0FB7A}"/>
              </a:ext>
            </a:extLst>
          </p:cNvPr>
          <p:cNvSpPr/>
          <p:nvPr/>
        </p:nvSpPr>
        <p:spPr>
          <a:xfrm>
            <a:off x="3896321" y="2715921"/>
            <a:ext cx="2325719" cy="1395431"/>
          </a:xfrm>
          <a:custGeom>
            <a:avLst/>
            <a:gdLst>
              <a:gd name="connsiteX0" fmla="*/ 0 w 2325719"/>
              <a:gd name="connsiteY0" fmla="*/ 0 h 1395431"/>
              <a:gd name="connsiteX1" fmla="*/ 2325719 w 2325719"/>
              <a:gd name="connsiteY1" fmla="*/ 0 h 1395431"/>
              <a:gd name="connsiteX2" fmla="*/ 2325719 w 2325719"/>
              <a:gd name="connsiteY2" fmla="*/ 1395431 h 1395431"/>
              <a:gd name="connsiteX3" fmla="*/ 0 w 2325719"/>
              <a:gd name="connsiteY3" fmla="*/ 1395431 h 1395431"/>
              <a:gd name="connsiteX4" fmla="*/ 0 w 2325719"/>
              <a:gd name="connsiteY4" fmla="*/ 0 h 139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719" h="1395431">
                <a:moveTo>
                  <a:pt x="0" y="0"/>
                </a:moveTo>
                <a:lnTo>
                  <a:pt x="2325719" y="0"/>
                </a:lnTo>
                <a:lnTo>
                  <a:pt x="2325719" y="1395431"/>
                </a:lnTo>
                <a:lnTo>
                  <a:pt x="0" y="13954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Who was present immediately after the event?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C764091-8C62-4AAD-B226-9BC193B6E236}"/>
              </a:ext>
            </a:extLst>
          </p:cNvPr>
          <p:cNvSpPr/>
          <p:nvPr/>
        </p:nvSpPr>
        <p:spPr>
          <a:xfrm>
            <a:off x="6454612" y="2715921"/>
            <a:ext cx="2325719" cy="1395431"/>
          </a:xfrm>
          <a:custGeom>
            <a:avLst/>
            <a:gdLst>
              <a:gd name="connsiteX0" fmla="*/ 0 w 2325719"/>
              <a:gd name="connsiteY0" fmla="*/ 0 h 1395431"/>
              <a:gd name="connsiteX1" fmla="*/ 2325719 w 2325719"/>
              <a:gd name="connsiteY1" fmla="*/ 0 h 1395431"/>
              <a:gd name="connsiteX2" fmla="*/ 2325719 w 2325719"/>
              <a:gd name="connsiteY2" fmla="*/ 1395431 h 1395431"/>
              <a:gd name="connsiteX3" fmla="*/ 0 w 2325719"/>
              <a:gd name="connsiteY3" fmla="*/ 1395431 h 1395431"/>
              <a:gd name="connsiteX4" fmla="*/ 0 w 2325719"/>
              <a:gd name="connsiteY4" fmla="*/ 0 h 139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719" h="1395431">
                <a:moveTo>
                  <a:pt x="0" y="0"/>
                </a:moveTo>
                <a:lnTo>
                  <a:pt x="2325719" y="0"/>
                </a:lnTo>
                <a:lnTo>
                  <a:pt x="2325719" y="1395431"/>
                </a:lnTo>
                <a:lnTo>
                  <a:pt x="0" y="13954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091522"/>
              <a:satOff val="-62946"/>
              <a:lumOff val="6471"/>
              <a:alphaOff val="0"/>
            </a:schemeClr>
          </a:fillRef>
          <a:effectRef idx="0">
            <a:schemeClr val="accent2">
              <a:hueOff val="-1091522"/>
              <a:satOff val="-62946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Who can identify the individual(s) involved?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28439F-771B-4D2B-91CC-1B7F0A4482D7}"/>
              </a:ext>
            </a:extLst>
          </p:cNvPr>
          <p:cNvSpPr/>
          <p:nvPr/>
        </p:nvSpPr>
        <p:spPr>
          <a:xfrm>
            <a:off x="5175466" y="4343924"/>
            <a:ext cx="2325719" cy="1395431"/>
          </a:xfrm>
          <a:custGeom>
            <a:avLst/>
            <a:gdLst>
              <a:gd name="connsiteX0" fmla="*/ 0 w 2325719"/>
              <a:gd name="connsiteY0" fmla="*/ 0 h 1395431"/>
              <a:gd name="connsiteX1" fmla="*/ 2325719 w 2325719"/>
              <a:gd name="connsiteY1" fmla="*/ 0 h 1395431"/>
              <a:gd name="connsiteX2" fmla="*/ 2325719 w 2325719"/>
              <a:gd name="connsiteY2" fmla="*/ 1395431 h 1395431"/>
              <a:gd name="connsiteX3" fmla="*/ 0 w 2325719"/>
              <a:gd name="connsiteY3" fmla="*/ 1395431 h 1395431"/>
              <a:gd name="connsiteX4" fmla="*/ 0 w 2325719"/>
              <a:gd name="connsiteY4" fmla="*/ 0 h 139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719" h="1395431">
                <a:moveTo>
                  <a:pt x="0" y="0"/>
                </a:moveTo>
                <a:lnTo>
                  <a:pt x="2325719" y="0"/>
                </a:lnTo>
                <a:lnTo>
                  <a:pt x="2325719" y="1395431"/>
                </a:lnTo>
                <a:lnTo>
                  <a:pt x="0" y="13954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Who is knowledgeable of the background leading to the incident?</a:t>
            </a:r>
          </a:p>
        </p:txBody>
      </p:sp>
    </p:spTree>
    <p:extLst>
      <p:ext uri="{BB962C8B-B14F-4D97-AF65-F5344CB8AC3E}">
        <p14:creationId xmlns:p14="http://schemas.microsoft.com/office/powerpoint/2010/main" val="12531204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7604B4-2405-43D8-9F48-C00555CC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49" y="995318"/>
            <a:ext cx="7404101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100" b="1">
                <a:solidFill>
                  <a:srgbClr val="3F3F3F"/>
                </a:solidFill>
              </a:rPr>
              <a:t>PROTECTING THE SCENE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103A3-988F-4FB7-8F6D-1CCF5C8B8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7686" y="2888250"/>
            <a:ext cx="3223013" cy="295977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dirty="0"/>
              <a:t>                 </a:t>
            </a:r>
            <a:r>
              <a:rPr lang="en-US" sz="1700" b="1" dirty="0"/>
              <a:t>Control Access</a:t>
            </a:r>
          </a:p>
          <a:p>
            <a:endParaRPr lang="en-US" sz="1700" dirty="0"/>
          </a:p>
          <a:p>
            <a:r>
              <a:rPr lang="en-US" sz="2000" dirty="0"/>
              <a:t>close/lock access to the area</a:t>
            </a:r>
          </a:p>
          <a:p>
            <a:r>
              <a:rPr lang="en-US" sz="2000" dirty="0"/>
              <a:t>use rope/tape to isolate area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D26EAC-F06B-48C3-9CA8-E87858BD8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3298" y="2888250"/>
            <a:ext cx="3219445" cy="295977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dirty="0"/>
              <a:t>                  </a:t>
            </a:r>
            <a:r>
              <a:rPr lang="en-US" sz="1700" b="1" dirty="0"/>
              <a:t>Protect Evidence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2000" dirty="0"/>
              <a:t>fingerprints or items that could contain fingerprints</a:t>
            </a:r>
          </a:p>
          <a:p>
            <a:r>
              <a:rPr lang="en-US" sz="2000" dirty="0"/>
              <a:t>tire tracks, etc.</a:t>
            </a:r>
          </a:p>
          <a:p>
            <a:r>
              <a:rPr lang="en-US" sz="2000" dirty="0"/>
              <a:t>body fluids</a:t>
            </a:r>
          </a:p>
          <a:p>
            <a:r>
              <a:rPr lang="en-US" sz="2000" dirty="0"/>
              <a:t>out of place items</a:t>
            </a:r>
          </a:p>
          <a:p>
            <a:r>
              <a:rPr lang="en-US" sz="2000" dirty="0"/>
              <a:t>weapons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02589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026">
            <a:extLst>
              <a:ext uri="{FF2B5EF4-FFF2-40B4-BE49-F238E27FC236}">
                <a16:creationId xmlns:a16="http://schemas.microsoft.com/office/drawing/2014/main" id="{9ACD7C11-23C9-4FFB-9673-9F3A9FB6BA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55626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Photo Editor Photo" r:id="rId3" imgW="5638095" imgH="8535591" progId="MSPhotoEd.3">
                  <p:embed/>
                </p:oleObj>
              </mc:Choice>
              <mc:Fallback>
                <p:oleObj name="Photo Editor Photo" r:id="rId3" imgW="5638095" imgH="8535591" progId="MSPhotoEd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5626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WordArt 1027">
            <a:extLst>
              <a:ext uri="{FF2B5EF4-FFF2-40B4-BE49-F238E27FC236}">
                <a16:creationId xmlns:a16="http://schemas.microsoft.com/office/drawing/2014/main" id="{0B641A54-23B4-4E6D-B47D-4133CCAEB1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7400" y="1066800"/>
            <a:ext cx="2971800" cy="3733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9/11/01</a:t>
            </a: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59DDB-29CE-4B45-93BC-B26BF085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9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WORKPLACE VIOLENCE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26D97-03AC-480E-9731-8007FAC45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77" y="4170501"/>
            <a:ext cx="27432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 2017 a total of 18,400 injuries and 458 deaths were reported as a result of workplace violence.</a:t>
            </a:r>
            <a:r>
              <a:rPr lang="en-US" sz="1700" kern="1200" baseline="30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*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3285649-5FAF-4A50-A2E4-BC1CBEDD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804544"/>
            <a:ext cx="4915159" cy="5256854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DFC7B7B-B261-49D1-A076-41010ED81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* 2017 National Saftey Council</a:t>
            </a: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96830D-1D73-46E3-8BEC-746E76D6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12" y="344743"/>
            <a:ext cx="5605629" cy="994172"/>
          </a:xfrm>
        </p:spPr>
        <p:txBody>
          <a:bodyPr>
            <a:normAutofit/>
          </a:bodyPr>
          <a:lstStyle/>
          <a:p>
            <a:pPr algn="ctr"/>
            <a:r>
              <a:rPr lang="en-US" sz="3850" b="1"/>
              <a:t>BEHAVIORAL CUES</a:t>
            </a:r>
            <a:endParaRPr lang="en-US" sz="385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7581C-1B71-44C4-8394-6629034A7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1066800"/>
            <a:ext cx="5033221" cy="518160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Sudden/persistent complaining about being treated unfairly</a:t>
            </a:r>
          </a:p>
          <a:p>
            <a:r>
              <a:rPr lang="en-US" sz="2400" dirty="0"/>
              <a:t>Blaming others for personal problem</a:t>
            </a:r>
          </a:p>
          <a:p>
            <a:r>
              <a:rPr lang="en-US" sz="2400" dirty="0"/>
              <a:t>Deterioration of job performance</a:t>
            </a:r>
          </a:p>
          <a:p>
            <a:r>
              <a:rPr lang="en-US" sz="2400" dirty="0"/>
              <a:t>Statements wishing bad things to happen</a:t>
            </a:r>
          </a:p>
          <a:p>
            <a:r>
              <a:rPr lang="en-US" sz="2400" dirty="0"/>
              <a:t> Paranoid </a:t>
            </a:r>
          </a:p>
          <a:p>
            <a:r>
              <a:rPr lang="en-US" sz="2400" dirty="0"/>
              <a:t>Absenteeism</a:t>
            </a:r>
          </a:p>
          <a:p>
            <a:r>
              <a:rPr lang="en-US" sz="2400" dirty="0"/>
              <a:t>Sexually harassing/obsessing about a co-worker</a:t>
            </a:r>
          </a:p>
          <a:p>
            <a:r>
              <a:rPr lang="en-US" sz="2400" dirty="0"/>
              <a:t>Talking to oneself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Graphic 9" descr="Error">
            <a:extLst>
              <a:ext uri="{FF2B5EF4-FFF2-40B4-BE49-F238E27FC236}">
                <a16:creationId xmlns:a16="http://schemas.microsoft.com/office/drawing/2014/main" id="{85034220-05B0-4E74-9344-C62630462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53316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9F3D59-A298-44E5-87D3-540FE682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b="1" dirty="0"/>
              <a:t>BEHAVIORAL CUES</a:t>
            </a:r>
            <a:r>
              <a:rPr lang="en-US" dirty="0"/>
              <a:t>, continued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0E49D-C800-4A40-95A1-3F14B3A8A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1681653"/>
            <a:ext cx="5033221" cy="433451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Family/Financial problems</a:t>
            </a:r>
          </a:p>
          <a:p>
            <a:r>
              <a:rPr lang="en-US" sz="2400" dirty="0"/>
              <a:t>History of violence</a:t>
            </a:r>
          </a:p>
          <a:p>
            <a:r>
              <a:rPr lang="en-US" sz="2400" dirty="0"/>
              <a:t>Previous threats</a:t>
            </a:r>
          </a:p>
          <a:p>
            <a:r>
              <a:rPr lang="en-US" sz="2400" dirty="0"/>
              <a:t>Carrying weapons (Concealed or open)</a:t>
            </a:r>
          </a:p>
          <a:p>
            <a:r>
              <a:rPr lang="en-US" sz="2400" dirty="0"/>
              <a:t>Sudden mood swings/depression</a:t>
            </a:r>
          </a:p>
          <a:p>
            <a:r>
              <a:rPr lang="en-US" sz="2400" dirty="0"/>
              <a:t>Refusal to comply with rules or instructions</a:t>
            </a:r>
          </a:p>
          <a:p>
            <a:r>
              <a:rPr lang="en-US" sz="2400" dirty="0"/>
              <a:t>Inability to control emotions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Graphic 10" descr="Error">
            <a:extLst>
              <a:ext uri="{FF2B5EF4-FFF2-40B4-BE49-F238E27FC236}">
                <a16:creationId xmlns:a16="http://schemas.microsoft.com/office/drawing/2014/main" id="{1D45B5FA-6351-4C43-B25C-996895FA3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54846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1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34E0D33-5118-4969-BEBD-ACDA6DFB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rgbClr val="FFFFFF"/>
                </a:solidFill>
              </a:rPr>
              <a:t>COMMON OFFENDERS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EDC3EFA-678F-4C15-B514-F3D2F67275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023606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5128550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DD148B-941F-4FFD-B7A8-F04E1BC0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/>
              <a:t>RESPONSE TO WORKPLACE VIOLENCE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5E55C-3025-4758-ABA1-1956E0D62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1828800"/>
            <a:ext cx="5033221" cy="419099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If you observe suspicious behavior, notify your supervisor and other guards.</a:t>
            </a:r>
          </a:p>
          <a:p>
            <a:r>
              <a:rPr lang="en-US" sz="2400" dirty="0"/>
              <a:t>Wait for help</a:t>
            </a:r>
          </a:p>
          <a:p>
            <a:r>
              <a:rPr lang="en-US" sz="2400" dirty="0"/>
              <a:t>Use calm/soothing statements</a:t>
            </a:r>
          </a:p>
          <a:p>
            <a:r>
              <a:rPr lang="en-US" sz="2400" dirty="0"/>
              <a:t>Contain the individual</a:t>
            </a:r>
          </a:p>
          <a:p>
            <a:r>
              <a:rPr lang="en-US" sz="2400" dirty="0"/>
              <a:t>Try to get individual to leave</a:t>
            </a:r>
          </a:p>
          <a:p>
            <a:r>
              <a:rPr lang="en-US" sz="2400" dirty="0"/>
              <a:t>Be aware of company/client policies.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384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34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77BD2-EE6C-467F-9752-716D042A5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356" y="2888366"/>
            <a:ext cx="1462672" cy="1097004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D1FB0DC6-F7EB-420C-82D4-6EEE33F1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2700" b="1">
                <a:solidFill>
                  <a:srgbClr val="FFFFFF"/>
                </a:solidFill>
              </a:rPr>
              <a:t>BOMB THREAT PROCEDURES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BD03EB6-6776-4D53-90CC-F29A53153EB5}"/>
              </a:ext>
            </a:extLst>
          </p:cNvPr>
          <p:cNvGrpSpPr/>
          <p:nvPr/>
        </p:nvGrpSpPr>
        <p:grpSpPr>
          <a:xfrm>
            <a:off x="3757612" y="5196728"/>
            <a:ext cx="4869656" cy="592056"/>
            <a:chOff x="3757612" y="5196728"/>
            <a:chExt cx="4869656" cy="59205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BFDF27E-E8E3-486C-A66B-524EC4355732}"/>
                </a:ext>
              </a:extLst>
            </p:cNvPr>
            <p:cNvSpPr/>
            <p:nvPr/>
          </p:nvSpPr>
          <p:spPr>
            <a:xfrm>
              <a:off x="3757612" y="5196728"/>
              <a:ext cx="1217414" cy="592056"/>
            </a:xfrm>
            <a:custGeom>
              <a:avLst/>
              <a:gdLst>
                <a:gd name="connsiteX0" fmla="*/ 0 w 1217414"/>
                <a:gd name="connsiteY0" fmla="*/ 0 h 592056"/>
                <a:gd name="connsiteX1" fmla="*/ 1217414 w 1217414"/>
                <a:gd name="connsiteY1" fmla="*/ 0 h 592056"/>
                <a:gd name="connsiteX2" fmla="*/ 1217414 w 1217414"/>
                <a:gd name="connsiteY2" fmla="*/ 592056 h 592056"/>
                <a:gd name="connsiteX3" fmla="*/ 0 w 1217414"/>
                <a:gd name="connsiteY3" fmla="*/ 592056 h 592056"/>
                <a:gd name="connsiteX4" fmla="*/ 0 w 1217414"/>
                <a:gd name="connsiteY4" fmla="*/ 0 h 59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414" h="592056">
                  <a:moveTo>
                    <a:pt x="0" y="0"/>
                  </a:moveTo>
                  <a:lnTo>
                    <a:pt x="1217414" y="0"/>
                  </a:lnTo>
                  <a:lnTo>
                    <a:pt x="1217414" y="592056"/>
                  </a:lnTo>
                  <a:lnTo>
                    <a:pt x="0" y="5920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582" tIns="128016" rIns="86582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Identify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E3DAD8-01CF-40CD-9CC6-14E1BD1A6799}"/>
                </a:ext>
              </a:extLst>
            </p:cNvPr>
            <p:cNvSpPr/>
            <p:nvPr/>
          </p:nvSpPr>
          <p:spPr>
            <a:xfrm>
              <a:off x="4975026" y="5196728"/>
              <a:ext cx="3652242" cy="592056"/>
            </a:xfrm>
            <a:custGeom>
              <a:avLst/>
              <a:gdLst>
                <a:gd name="connsiteX0" fmla="*/ 0 w 3652242"/>
                <a:gd name="connsiteY0" fmla="*/ 0 h 592056"/>
                <a:gd name="connsiteX1" fmla="*/ 3652242 w 3652242"/>
                <a:gd name="connsiteY1" fmla="*/ 0 h 592056"/>
                <a:gd name="connsiteX2" fmla="*/ 3652242 w 3652242"/>
                <a:gd name="connsiteY2" fmla="*/ 592056 h 592056"/>
                <a:gd name="connsiteX3" fmla="*/ 0 w 3652242"/>
                <a:gd name="connsiteY3" fmla="*/ 592056 h 592056"/>
                <a:gd name="connsiteX4" fmla="*/ 0 w 3652242"/>
                <a:gd name="connsiteY4" fmla="*/ 0 h 59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2242" h="592056">
                  <a:moveTo>
                    <a:pt x="0" y="0"/>
                  </a:moveTo>
                  <a:lnTo>
                    <a:pt x="3652242" y="0"/>
                  </a:lnTo>
                  <a:lnTo>
                    <a:pt x="3652242" y="592056"/>
                  </a:lnTo>
                  <a:lnTo>
                    <a:pt x="0" y="5920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085" tIns="165100" rIns="74085" bIns="16510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/>
                <a:t>Identify phone numbers (caller and incoming line)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EA8286-F06F-42E4-A0E6-C53FD61677C4}"/>
              </a:ext>
            </a:extLst>
          </p:cNvPr>
          <p:cNvGrpSpPr/>
          <p:nvPr/>
        </p:nvGrpSpPr>
        <p:grpSpPr>
          <a:xfrm>
            <a:off x="3757612" y="4295025"/>
            <a:ext cx="4869656" cy="910583"/>
            <a:chOff x="3757612" y="4295025"/>
            <a:chExt cx="4869656" cy="91058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55CF446-7D0A-4C81-8B8D-74FA09A835A0}"/>
                </a:ext>
              </a:extLst>
            </p:cNvPr>
            <p:cNvSpPr/>
            <p:nvPr/>
          </p:nvSpPr>
          <p:spPr>
            <a:xfrm>
              <a:off x="3757612" y="4295025"/>
              <a:ext cx="1217414" cy="910583"/>
            </a:xfrm>
            <a:custGeom>
              <a:avLst/>
              <a:gdLst>
                <a:gd name="connsiteX0" fmla="*/ 0 w 1217414"/>
                <a:gd name="connsiteY0" fmla="*/ 318913 h 910583"/>
                <a:gd name="connsiteX1" fmla="*/ 585942 w 1217414"/>
                <a:gd name="connsiteY1" fmla="*/ 318913 h 910583"/>
                <a:gd name="connsiteX2" fmla="*/ 585942 w 1217414"/>
                <a:gd name="connsiteY2" fmla="*/ 136587 h 910583"/>
                <a:gd name="connsiteX3" fmla="*/ 517649 w 1217414"/>
                <a:gd name="connsiteY3" fmla="*/ 136587 h 910583"/>
                <a:gd name="connsiteX4" fmla="*/ 608707 w 1217414"/>
                <a:gd name="connsiteY4" fmla="*/ 0 h 910583"/>
                <a:gd name="connsiteX5" fmla="*/ 699765 w 1217414"/>
                <a:gd name="connsiteY5" fmla="*/ 136587 h 910583"/>
                <a:gd name="connsiteX6" fmla="*/ 631472 w 1217414"/>
                <a:gd name="connsiteY6" fmla="*/ 136587 h 910583"/>
                <a:gd name="connsiteX7" fmla="*/ 631472 w 1217414"/>
                <a:gd name="connsiteY7" fmla="*/ 318913 h 910583"/>
                <a:gd name="connsiteX8" fmla="*/ 1217414 w 1217414"/>
                <a:gd name="connsiteY8" fmla="*/ 318913 h 910583"/>
                <a:gd name="connsiteX9" fmla="*/ 1217414 w 1217414"/>
                <a:gd name="connsiteY9" fmla="*/ 910583 h 910583"/>
                <a:gd name="connsiteX10" fmla="*/ 0 w 1217414"/>
                <a:gd name="connsiteY10" fmla="*/ 910583 h 910583"/>
                <a:gd name="connsiteX11" fmla="*/ 0 w 1217414"/>
                <a:gd name="connsiteY11" fmla="*/ 318913 h 91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7414" h="910583">
                  <a:moveTo>
                    <a:pt x="1217414" y="591670"/>
                  </a:moveTo>
                  <a:lnTo>
                    <a:pt x="631472" y="591670"/>
                  </a:lnTo>
                  <a:lnTo>
                    <a:pt x="631472" y="773996"/>
                  </a:lnTo>
                  <a:lnTo>
                    <a:pt x="699765" y="773996"/>
                  </a:lnTo>
                  <a:lnTo>
                    <a:pt x="608707" y="910583"/>
                  </a:lnTo>
                  <a:lnTo>
                    <a:pt x="517649" y="773996"/>
                  </a:lnTo>
                  <a:lnTo>
                    <a:pt x="585942" y="773996"/>
                  </a:lnTo>
                  <a:lnTo>
                    <a:pt x="585942" y="591670"/>
                  </a:lnTo>
                  <a:lnTo>
                    <a:pt x="0" y="591670"/>
                  </a:lnTo>
                  <a:lnTo>
                    <a:pt x="0" y="0"/>
                  </a:lnTo>
                  <a:lnTo>
                    <a:pt x="1217414" y="0"/>
                  </a:lnTo>
                  <a:lnTo>
                    <a:pt x="1217414" y="59167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291073"/>
                <a:satOff val="-16786"/>
                <a:lumOff val="1726"/>
                <a:alphaOff val="0"/>
              </a:schemeClr>
            </a:lnRef>
            <a:fillRef idx="1">
              <a:schemeClr val="accent2">
                <a:hueOff val="-291073"/>
                <a:satOff val="-16786"/>
                <a:lumOff val="1726"/>
                <a:alphaOff val="0"/>
              </a:schemeClr>
            </a:fillRef>
            <a:effectRef idx="0">
              <a:schemeClr val="accent2">
                <a:hueOff val="-291073"/>
                <a:satOff val="-16786"/>
                <a:lumOff val="17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582" tIns="128016" rIns="86582" bIns="446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Record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1A5B920-FC07-404E-8A6C-6F0A18F94C1C}"/>
                </a:ext>
              </a:extLst>
            </p:cNvPr>
            <p:cNvSpPr/>
            <p:nvPr/>
          </p:nvSpPr>
          <p:spPr>
            <a:xfrm>
              <a:off x="4975026" y="4295025"/>
              <a:ext cx="3652242" cy="591879"/>
            </a:xfrm>
            <a:custGeom>
              <a:avLst/>
              <a:gdLst>
                <a:gd name="connsiteX0" fmla="*/ 0 w 3652242"/>
                <a:gd name="connsiteY0" fmla="*/ 0 h 591879"/>
                <a:gd name="connsiteX1" fmla="*/ 3652242 w 3652242"/>
                <a:gd name="connsiteY1" fmla="*/ 0 h 591879"/>
                <a:gd name="connsiteX2" fmla="*/ 3652242 w 3652242"/>
                <a:gd name="connsiteY2" fmla="*/ 591879 h 591879"/>
                <a:gd name="connsiteX3" fmla="*/ 0 w 3652242"/>
                <a:gd name="connsiteY3" fmla="*/ 591879 h 591879"/>
                <a:gd name="connsiteX4" fmla="*/ 0 w 3652242"/>
                <a:gd name="connsiteY4" fmla="*/ 0 h 59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2242" h="591879">
                  <a:moveTo>
                    <a:pt x="0" y="0"/>
                  </a:moveTo>
                  <a:lnTo>
                    <a:pt x="3652242" y="0"/>
                  </a:lnTo>
                  <a:lnTo>
                    <a:pt x="3652242" y="591879"/>
                  </a:lnTo>
                  <a:lnTo>
                    <a:pt x="0" y="5918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69845"/>
                <a:satOff val="-15069"/>
                <a:lumOff val="-154"/>
                <a:alphaOff val="0"/>
              </a:schemeClr>
            </a:lnRef>
            <a:fillRef idx="1">
              <a:schemeClr val="accent2">
                <a:tint val="40000"/>
                <a:alpha val="90000"/>
                <a:hueOff val="-169845"/>
                <a:satOff val="-15069"/>
                <a:lumOff val="-154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69845"/>
                <a:satOff val="-15069"/>
                <a:lumOff val="-15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085" tIns="165100" rIns="74085" bIns="16510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Record information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82C0DBD-E403-4721-8385-A4C42D589900}"/>
              </a:ext>
            </a:extLst>
          </p:cNvPr>
          <p:cNvGrpSpPr/>
          <p:nvPr/>
        </p:nvGrpSpPr>
        <p:grpSpPr>
          <a:xfrm>
            <a:off x="3757612" y="3393322"/>
            <a:ext cx="4869656" cy="910583"/>
            <a:chOff x="3757612" y="3393322"/>
            <a:chExt cx="4869656" cy="91058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697B87F-4810-4991-84C1-8B162858D84D}"/>
                </a:ext>
              </a:extLst>
            </p:cNvPr>
            <p:cNvSpPr/>
            <p:nvPr/>
          </p:nvSpPr>
          <p:spPr>
            <a:xfrm>
              <a:off x="3757612" y="3393322"/>
              <a:ext cx="1217415" cy="910583"/>
            </a:xfrm>
            <a:custGeom>
              <a:avLst/>
              <a:gdLst>
                <a:gd name="connsiteX0" fmla="*/ 0 w 1217414"/>
                <a:gd name="connsiteY0" fmla="*/ 318913 h 910583"/>
                <a:gd name="connsiteX1" fmla="*/ 585942 w 1217414"/>
                <a:gd name="connsiteY1" fmla="*/ 318913 h 910583"/>
                <a:gd name="connsiteX2" fmla="*/ 585942 w 1217414"/>
                <a:gd name="connsiteY2" fmla="*/ 136587 h 910583"/>
                <a:gd name="connsiteX3" fmla="*/ 517649 w 1217414"/>
                <a:gd name="connsiteY3" fmla="*/ 136587 h 910583"/>
                <a:gd name="connsiteX4" fmla="*/ 608707 w 1217414"/>
                <a:gd name="connsiteY4" fmla="*/ 0 h 910583"/>
                <a:gd name="connsiteX5" fmla="*/ 699765 w 1217414"/>
                <a:gd name="connsiteY5" fmla="*/ 136587 h 910583"/>
                <a:gd name="connsiteX6" fmla="*/ 631472 w 1217414"/>
                <a:gd name="connsiteY6" fmla="*/ 136587 h 910583"/>
                <a:gd name="connsiteX7" fmla="*/ 631472 w 1217414"/>
                <a:gd name="connsiteY7" fmla="*/ 318913 h 910583"/>
                <a:gd name="connsiteX8" fmla="*/ 1217414 w 1217414"/>
                <a:gd name="connsiteY8" fmla="*/ 318913 h 910583"/>
                <a:gd name="connsiteX9" fmla="*/ 1217414 w 1217414"/>
                <a:gd name="connsiteY9" fmla="*/ 910583 h 910583"/>
                <a:gd name="connsiteX10" fmla="*/ 0 w 1217414"/>
                <a:gd name="connsiteY10" fmla="*/ 910583 h 910583"/>
                <a:gd name="connsiteX11" fmla="*/ 0 w 1217414"/>
                <a:gd name="connsiteY11" fmla="*/ 318913 h 91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7414" h="910583">
                  <a:moveTo>
                    <a:pt x="1217414" y="591670"/>
                  </a:moveTo>
                  <a:lnTo>
                    <a:pt x="631472" y="591670"/>
                  </a:lnTo>
                  <a:lnTo>
                    <a:pt x="631472" y="773996"/>
                  </a:lnTo>
                  <a:lnTo>
                    <a:pt x="699765" y="773996"/>
                  </a:lnTo>
                  <a:lnTo>
                    <a:pt x="608707" y="910583"/>
                  </a:lnTo>
                  <a:lnTo>
                    <a:pt x="517649" y="773996"/>
                  </a:lnTo>
                  <a:lnTo>
                    <a:pt x="585942" y="773996"/>
                  </a:lnTo>
                  <a:lnTo>
                    <a:pt x="585942" y="591670"/>
                  </a:lnTo>
                  <a:lnTo>
                    <a:pt x="0" y="591670"/>
                  </a:lnTo>
                  <a:lnTo>
                    <a:pt x="0" y="0"/>
                  </a:lnTo>
                  <a:lnTo>
                    <a:pt x="1217414" y="0"/>
                  </a:lnTo>
                  <a:lnTo>
                    <a:pt x="1217414" y="59167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582145"/>
                <a:satOff val="-33571"/>
                <a:lumOff val="3451"/>
                <a:alphaOff val="0"/>
              </a:schemeClr>
            </a:lnRef>
            <a:fillRef idx="1">
              <a:schemeClr val="accent2">
                <a:hueOff val="-582145"/>
                <a:satOff val="-33571"/>
                <a:lumOff val="3451"/>
                <a:alphaOff val="0"/>
              </a:schemeClr>
            </a:fillRef>
            <a:effectRef idx="0">
              <a:schemeClr val="accent2">
                <a:hueOff val="-582145"/>
                <a:satOff val="-33571"/>
                <a:lumOff val="34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582" tIns="128016" rIns="86583" bIns="446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Empathize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7C38444-90EA-495D-8F80-2521CEFD90D5}"/>
                </a:ext>
              </a:extLst>
            </p:cNvPr>
            <p:cNvSpPr/>
            <p:nvPr/>
          </p:nvSpPr>
          <p:spPr>
            <a:xfrm>
              <a:off x="4975026" y="3393322"/>
              <a:ext cx="3652242" cy="591879"/>
            </a:xfrm>
            <a:custGeom>
              <a:avLst/>
              <a:gdLst>
                <a:gd name="connsiteX0" fmla="*/ 0 w 3652242"/>
                <a:gd name="connsiteY0" fmla="*/ 0 h 591879"/>
                <a:gd name="connsiteX1" fmla="*/ 3652242 w 3652242"/>
                <a:gd name="connsiteY1" fmla="*/ 0 h 591879"/>
                <a:gd name="connsiteX2" fmla="*/ 3652242 w 3652242"/>
                <a:gd name="connsiteY2" fmla="*/ 591879 h 591879"/>
                <a:gd name="connsiteX3" fmla="*/ 0 w 3652242"/>
                <a:gd name="connsiteY3" fmla="*/ 591879 h 591879"/>
                <a:gd name="connsiteX4" fmla="*/ 0 w 3652242"/>
                <a:gd name="connsiteY4" fmla="*/ 0 h 59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2242" h="591879">
                  <a:moveTo>
                    <a:pt x="0" y="0"/>
                  </a:moveTo>
                  <a:lnTo>
                    <a:pt x="3652242" y="0"/>
                  </a:lnTo>
                  <a:lnTo>
                    <a:pt x="3652242" y="591879"/>
                  </a:lnTo>
                  <a:lnTo>
                    <a:pt x="0" y="5918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339690"/>
                <a:satOff val="-30138"/>
                <a:lumOff val="-308"/>
                <a:alphaOff val="0"/>
              </a:schemeClr>
            </a:lnRef>
            <a:fillRef idx="1">
              <a:schemeClr val="accent2">
                <a:tint val="40000"/>
                <a:alpha val="90000"/>
                <a:hueOff val="-339690"/>
                <a:satOff val="-30138"/>
                <a:lumOff val="-308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339690"/>
                <a:satOff val="-30138"/>
                <a:lumOff val="-30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085" tIns="165100" rIns="74085" bIns="16510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Empathize with the caller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581C89-514F-44E7-BC3B-DE58C77CDD34}"/>
              </a:ext>
            </a:extLst>
          </p:cNvPr>
          <p:cNvGrpSpPr/>
          <p:nvPr/>
        </p:nvGrpSpPr>
        <p:grpSpPr>
          <a:xfrm>
            <a:off x="3757612" y="2491620"/>
            <a:ext cx="4869656" cy="910583"/>
            <a:chOff x="3757612" y="2491620"/>
            <a:chExt cx="4869656" cy="91058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BD8D0A0-FB3C-4F3C-B890-0359BE9C0F0E}"/>
                </a:ext>
              </a:extLst>
            </p:cNvPr>
            <p:cNvSpPr/>
            <p:nvPr/>
          </p:nvSpPr>
          <p:spPr>
            <a:xfrm>
              <a:off x="3757612" y="2491620"/>
              <a:ext cx="1217414" cy="910583"/>
            </a:xfrm>
            <a:custGeom>
              <a:avLst/>
              <a:gdLst>
                <a:gd name="connsiteX0" fmla="*/ 0 w 1217414"/>
                <a:gd name="connsiteY0" fmla="*/ 318913 h 910583"/>
                <a:gd name="connsiteX1" fmla="*/ 585942 w 1217414"/>
                <a:gd name="connsiteY1" fmla="*/ 318913 h 910583"/>
                <a:gd name="connsiteX2" fmla="*/ 585942 w 1217414"/>
                <a:gd name="connsiteY2" fmla="*/ 136587 h 910583"/>
                <a:gd name="connsiteX3" fmla="*/ 517649 w 1217414"/>
                <a:gd name="connsiteY3" fmla="*/ 136587 h 910583"/>
                <a:gd name="connsiteX4" fmla="*/ 608707 w 1217414"/>
                <a:gd name="connsiteY4" fmla="*/ 0 h 910583"/>
                <a:gd name="connsiteX5" fmla="*/ 699765 w 1217414"/>
                <a:gd name="connsiteY5" fmla="*/ 136587 h 910583"/>
                <a:gd name="connsiteX6" fmla="*/ 631472 w 1217414"/>
                <a:gd name="connsiteY6" fmla="*/ 136587 h 910583"/>
                <a:gd name="connsiteX7" fmla="*/ 631472 w 1217414"/>
                <a:gd name="connsiteY7" fmla="*/ 318913 h 910583"/>
                <a:gd name="connsiteX8" fmla="*/ 1217414 w 1217414"/>
                <a:gd name="connsiteY8" fmla="*/ 318913 h 910583"/>
                <a:gd name="connsiteX9" fmla="*/ 1217414 w 1217414"/>
                <a:gd name="connsiteY9" fmla="*/ 910583 h 910583"/>
                <a:gd name="connsiteX10" fmla="*/ 0 w 1217414"/>
                <a:gd name="connsiteY10" fmla="*/ 910583 h 910583"/>
                <a:gd name="connsiteX11" fmla="*/ 0 w 1217414"/>
                <a:gd name="connsiteY11" fmla="*/ 318913 h 91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7414" h="910583">
                  <a:moveTo>
                    <a:pt x="1217414" y="591670"/>
                  </a:moveTo>
                  <a:lnTo>
                    <a:pt x="631472" y="591670"/>
                  </a:lnTo>
                  <a:lnTo>
                    <a:pt x="631472" y="773996"/>
                  </a:lnTo>
                  <a:lnTo>
                    <a:pt x="699765" y="773996"/>
                  </a:lnTo>
                  <a:lnTo>
                    <a:pt x="608707" y="910583"/>
                  </a:lnTo>
                  <a:lnTo>
                    <a:pt x="517649" y="773996"/>
                  </a:lnTo>
                  <a:lnTo>
                    <a:pt x="585942" y="773996"/>
                  </a:lnTo>
                  <a:lnTo>
                    <a:pt x="585942" y="591670"/>
                  </a:lnTo>
                  <a:lnTo>
                    <a:pt x="0" y="591670"/>
                  </a:lnTo>
                  <a:lnTo>
                    <a:pt x="0" y="0"/>
                  </a:lnTo>
                  <a:lnTo>
                    <a:pt x="1217414" y="0"/>
                  </a:lnTo>
                  <a:lnTo>
                    <a:pt x="1217414" y="59167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873218"/>
                <a:satOff val="-50357"/>
                <a:lumOff val="5177"/>
                <a:alphaOff val="0"/>
              </a:schemeClr>
            </a:lnRef>
            <a:fillRef idx="1">
              <a:schemeClr val="accent2">
                <a:hueOff val="-873218"/>
                <a:satOff val="-50357"/>
                <a:lumOff val="5177"/>
                <a:alphaOff val="0"/>
              </a:schemeClr>
            </a:fillRef>
            <a:effectRef idx="0">
              <a:schemeClr val="accent2">
                <a:hueOff val="-873218"/>
                <a:satOff val="-50357"/>
                <a:lumOff val="5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582" tIns="128016" rIns="86582" bIns="446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Gather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09A388-4B0B-44D9-A6CC-AC1D1EA2F51C}"/>
                </a:ext>
              </a:extLst>
            </p:cNvPr>
            <p:cNvSpPr/>
            <p:nvPr/>
          </p:nvSpPr>
          <p:spPr>
            <a:xfrm>
              <a:off x="4975026" y="2491620"/>
              <a:ext cx="3652242" cy="591879"/>
            </a:xfrm>
            <a:custGeom>
              <a:avLst/>
              <a:gdLst>
                <a:gd name="connsiteX0" fmla="*/ 0 w 3652242"/>
                <a:gd name="connsiteY0" fmla="*/ 0 h 591879"/>
                <a:gd name="connsiteX1" fmla="*/ 3652242 w 3652242"/>
                <a:gd name="connsiteY1" fmla="*/ 0 h 591879"/>
                <a:gd name="connsiteX2" fmla="*/ 3652242 w 3652242"/>
                <a:gd name="connsiteY2" fmla="*/ 591879 h 591879"/>
                <a:gd name="connsiteX3" fmla="*/ 0 w 3652242"/>
                <a:gd name="connsiteY3" fmla="*/ 591879 h 591879"/>
                <a:gd name="connsiteX4" fmla="*/ 0 w 3652242"/>
                <a:gd name="connsiteY4" fmla="*/ 0 h 59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2242" h="591879">
                  <a:moveTo>
                    <a:pt x="0" y="0"/>
                  </a:moveTo>
                  <a:lnTo>
                    <a:pt x="3652242" y="0"/>
                  </a:lnTo>
                  <a:lnTo>
                    <a:pt x="3652242" y="591879"/>
                  </a:lnTo>
                  <a:lnTo>
                    <a:pt x="0" y="5918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09536"/>
                <a:satOff val="-45208"/>
                <a:lumOff val="-461"/>
                <a:alphaOff val="0"/>
              </a:schemeClr>
            </a:lnRef>
            <a:fillRef idx="1">
              <a:schemeClr val="accent2">
                <a:tint val="40000"/>
                <a:alpha val="90000"/>
                <a:hueOff val="-509536"/>
                <a:satOff val="-45208"/>
                <a:lumOff val="-461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09536"/>
                <a:satOff val="-45208"/>
                <a:lumOff val="-46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085" tIns="165100" rIns="74085" bIns="16510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Gather as much information as possible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880EC4-6C06-4677-86A2-91D6C00A0BEE}"/>
              </a:ext>
            </a:extLst>
          </p:cNvPr>
          <p:cNvGrpSpPr/>
          <p:nvPr/>
        </p:nvGrpSpPr>
        <p:grpSpPr>
          <a:xfrm>
            <a:off x="3757611" y="1589917"/>
            <a:ext cx="4869657" cy="910583"/>
            <a:chOff x="3757611" y="1589917"/>
            <a:chExt cx="4869657" cy="91058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F4687C6-1D9A-44D4-8E12-D5471E6927F5}"/>
                </a:ext>
              </a:extLst>
            </p:cNvPr>
            <p:cNvSpPr/>
            <p:nvPr/>
          </p:nvSpPr>
          <p:spPr>
            <a:xfrm>
              <a:off x="3757611" y="1589917"/>
              <a:ext cx="1217415" cy="910583"/>
            </a:xfrm>
            <a:custGeom>
              <a:avLst/>
              <a:gdLst>
                <a:gd name="connsiteX0" fmla="*/ 0 w 1217414"/>
                <a:gd name="connsiteY0" fmla="*/ 318913 h 910583"/>
                <a:gd name="connsiteX1" fmla="*/ 585942 w 1217414"/>
                <a:gd name="connsiteY1" fmla="*/ 318913 h 910583"/>
                <a:gd name="connsiteX2" fmla="*/ 585942 w 1217414"/>
                <a:gd name="connsiteY2" fmla="*/ 136587 h 910583"/>
                <a:gd name="connsiteX3" fmla="*/ 517649 w 1217414"/>
                <a:gd name="connsiteY3" fmla="*/ 136587 h 910583"/>
                <a:gd name="connsiteX4" fmla="*/ 608707 w 1217414"/>
                <a:gd name="connsiteY4" fmla="*/ 0 h 910583"/>
                <a:gd name="connsiteX5" fmla="*/ 699765 w 1217414"/>
                <a:gd name="connsiteY5" fmla="*/ 136587 h 910583"/>
                <a:gd name="connsiteX6" fmla="*/ 631472 w 1217414"/>
                <a:gd name="connsiteY6" fmla="*/ 136587 h 910583"/>
                <a:gd name="connsiteX7" fmla="*/ 631472 w 1217414"/>
                <a:gd name="connsiteY7" fmla="*/ 318913 h 910583"/>
                <a:gd name="connsiteX8" fmla="*/ 1217414 w 1217414"/>
                <a:gd name="connsiteY8" fmla="*/ 318913 h 910583"/>
                <a:gd name="connsiteX9" fmla="*/ 1217414 w 1217414"/>
                <a:gd name="connsiteY9" fmla="*/ 910583 h 910583"/>
                <a:gd name="connsiteX10" fmla="*/ 0 w 1217414"/>
                <a:gd name="connsiteY10" fmla="*/ 910583 h 910583"/>
                <a:gd name="connsiteX11" fmla="*/ 0 w 1217414"/>
                <a:gd name="connsiteY11" fmla="*/ 318913 h 91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7414" h="910583">
                  <a:moveTo>
                    <a:pt x="1217414" y="591670"/>
                  </a:moveTo>
                  <a:lnTo>
                    <a:pt x="631472" y="591670"/>
                  </a:lnTo>
                  <a:lnTo>
                    <a:pt x="631472" y="773996"/>
                  </a:lnTo>
                  <a:lnTo>
                    <a:pt x="699765" y="773996"/>
                  </a:lnTo>
                  <a:lnTo>
                    <a:pt x="608707" y="910583"/>
                  </a:lnTo>
                  <a:lnTo>
                    <a:pt x="517649" y="773996"/>
                  </a:lnTo>
                  <a:lnTo>
                    <a:pt x="585942" y="773996"/>
                  </a:lnTo>
                  <a:lnTo>
                    <a:pt x="585942" y="591670"/>
                  </a:lnTo>
                  <a:lnTo>
                    <a:pt x="0" y="591670"/>
                  </a:lnTo>
                  <a:lnTo>
                    <a:pt x="0" y="0"/>
                  </a:lnTo>
                  <a:lnTo>
                    <a:pt x="1217414" y="0"/>
                  </a:lnTo>
                  <a:lnTo>
                    <a:pt x="1217414" y="59167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164290"/>
                <a:satOff val="-67142"/>
                <a:lumOff val="6902"/>
                <a:alphaOff val="0"/>
              </a:schemeClr>
            </a:lnRef>
            <a:fillRef idx="1">
              <a:schemeClr val="accent2">
                <a:hueOff val="-1164290"/>
                <a:satOff val="-67142"/>
                <a:lumOff val="6902"/>
                <a:alphaOff val="0"/>
              </a:schemeClr>
            </a:fillRef>
            <a:effectRef idx="0">
              <a:schemeClr val="accent2">
                <a:hueOff val="-1164290"/>
                <a:satOff val="-67142"/>
                <a:lumOff val="6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583" tIns="128016" rIns="86582" bIns="446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Notify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AF0ADF8-C88B-49CA-9715-0875178EA1F6}"/>
                </a:ext>
              </a:extLst>
            </p:cNvPr>
            <p:cNvSpPr/>
            <p:nvPr/>
          </p:nvSpPr>
          <p:spPr>
            <a:xfrm>
              <a:off x="4975026" y="1589917"/>
              <a:ext cx="3652242" cy="591879"/>
            </a:xfrm>
            <a:custGeom>
              <a:avLst/>
              <a:gdLst>
                <a:gd name="connsiteX0" fmla="*/ 0 w 3652242"/>
                <a:gd name="connsiteY0" fmla="*/ 0 h 591879"/>
                <a:gd name="connsiteX1" fmla="*/ 3652242 w 3652242"/>
                <a:gd name="connsiteY1" fmla="*/ 0 h 591879"/>
                <a:gd name="connsiteX2" fmla="*/ 3652242 w 3652242"/>
                <a:gd name="connsiteY2" fmla="*/ 591879 h 591879"/>
                <a:gd name="connsiteX3" fmla="*/ 0 w 3652242"/>
                <a:gd name="connsiteY3" fmla="*/ 591879 h 591879"/>
                <a:gd name="connsiteX4" fmla="*/ 0 w 3652242"/>
                <a:gd name="connsiteY4" fmla="*/ 0 h 59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2242" h="591879">
                  <a:moveTo>
                    <a:pt x="0" y="0"/>
                  </a:moveTo>
                  <a:lnTo>
                    <a:pt x="3652242" y="0"/>
                  </a:lnTo>
                  <a:lnTo>
                    <a:pt x="3652242" y="591879"/>
                  </a:lnTo>
                  <a:lnTo>
                    <a:pt x="0" y="5918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679381"/>
                <a:satOff val="-60277"/>
                <a:lumOff val="-615"/>
                <a:alphaOff val="0"/>
              </a:schemeClr>
            </a:lnRef>
            <a:fillRef idx="1">
              <a:schemeClr val="accent2">
                <a:tint val="40000"/>
                <a:alpha val="90000"/>
                <a:hueOff val="-679381"/>
                <a:satOff val="-60277"/>
                <a:lumOff val="-615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679381"/>
                <a:satOff val="-60277"/>
                <a:lumOff val="-61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085" tIns="165100" rIns="74085" bIns="16510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/>
                <a:t>Notify client and supervisor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7454BDD-2CBD-40BD-9CDA-CD824CD5B699}"/>
              </a:ext>
            </a:extLst>
          </p:cNvPr>
          <p:cNvGrpSpPr/>
          <p:nvPr/>
        </p:nvGrpSpPr>
        <p:grpSpPr>
          <a:xfrm>
            <a:off x="3757612" y="688214"/>
            <a:ext cx="4869656" cy="910584"/>
            <a:chOff x="3757612" y="688214"/>
            <a:chExt cx="4869656" cy="91058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A089AE4-5892-4648-A9EB-888D04A8EE99}"/>
                </a:ext>
              </a:extLst>
            </p:cNvPr>
            <p:cNvSpPr/>
            <p:nvPr/>
          </p:nvSpPr>
          <p:spPr>
            <a:xfrm>
              <a:off x="3757612" y="688214"/>
              <a:ext cx="1217414" cy="910584"/>
            </a:xfrm>
            <a:custGeom>
              <a:avLst/>
              <a:gdLst>
                <a:gd name="connsiteX0" fmla="*/ 0 w 1217414"/>
                <a:gd name="connsiteY0" fmla="*/ 318913 h 910583"/>
                <a:gd name="connsiteX1" fmla="*/ 585942 w 1217414"/>
                <a:gd name="connsiteY1" fmla="*/ 318913 h 910583"/>
                <a:gd name="connsiteX2" fmla="*/ 585942 w 1217414"/>
                <a:gd name="connsiteY2" fmla="*/ 136587 h 910583"/>
                <a:gd name="connsiteX3" fmla="*/ 517649 w 1217414"/>
                <a:gd name="connsiteY3" fmla="*/ 136587 h 910583"/>
                <a:gd name="connsiteX4" fmla="*/ 608707 w 1217414"/>
                <a:gd name="connsiteY4" fmla="*/ 0 h 910583"/>
                <a:gd name="connsiteX5" fmla="*/ 699765 w 1217414"/>
                <a:gd name="connsiteY5" fmla="*/ 136587 h 910583"/>
                <a:gd name="connsiteX6" fmla="*/ 631472 w 1217414"/>
                <a:gd name="connsiteY6" fmla="*/ 136587 h 910583"/>
                <a:gd name="connsiteX7" fmla="*/ 631472 w 1217414"/>
                <a:gd name="connsiteY7" fmla="*/ 318913 h 910583"/>
                <a:gd name="connsiteX8" fmla="*/ 1217414 w 1217414"/>
                <a:gd name="connsiteY8" fmla="*/ 318913 h 910583"/>
                <a:gd name="connsiteX9" fmla="*/ 1217414 w 1217414"/>
                <a:gd name="connsiteY9" fmla="*/ 910583 h 910583"/>
                <a:gd name="connsiteX10" fmla="*/ 0 w 1217414"/>
                <a:gd name="connsiteY10" fmla="*/ 910583 h 910583"/>
                <a:gd name="connsiteX11" fmla="*/ 0 w 1217414"/>
                <a:gd name="connsiteY11" fmla="*/ 318913 h 91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7414" h="910583">
                  <a:moveTo>
                    <a:pt x="1217414" y="591670"/>
                  </a:moveTo>
                  <a:lnTo>
                    <a:pt x="631472" y="591670"/>
                  </a:lnTo>
                  <a:lnTo>
                    <a:pt x="631472" y="773996"/>
                  </a:lnTo>
                  <a:lnTo>
                    <a:pt x="699765" y="773996"/>
                  </a:lnTo>
                  <a:lnTo>
                    <a:pt x="608707" y="910583"/>
                  </a:lnTo>
                  <a:lnTo>
                    <a:pt x="517649" y="773996"/>
                  </a:lnTo>
                  <a:lnTo>
                    <a:pt x="585942" y="773996"/>
                  </a:lnTo>
                  <a:lnTo>
                    <a:pt x="585942" y="591670"/>
                  </a:lnTo>
                  <a:lnTo>
                    <a:pt x="0" y="591670"/>
                  </a:lnTo>
                  <a:lnTo>
                    <a:pt x="0" y="0"/>
                  </a:lnTo>
                  <a:lnTo>
                    <a:pt x="1217414" y="0"/>
                  </a:lnTo>
                  <a:lnTo>
                    <a:pt x="1217414" y="59167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582" tIns="128016" rIns="86582" bIns="44672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Do not use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D378894-D53C-4EEC-BF83-A4214F674366}"/>
                </a:ext>
              </a:extLst>
            </p:cNvPr>
            <p:cNvSpPr/>
            <p:nvPr/>
          </p:nvSpPr>
          <p:spPr>
            <a:xfrm>
              <a:off x="4975026" y="688214"/>
              <a:ext cx="3652242" cy="591879"/>
            </a:xfrm>
            <a:custGeom>
              <a:avLst/>
              <a:gdLst>
                <a:gd name="connsiteX0" fmla="*/ 0 w 3652242"/>
                <a:gd name="connsiteY0" fmla="*/ 0 h 591879"/>
                <a:gd name="connsiteX1" fmla="*/ 3652242 w 3652242"/>
                <a:gd name="connsiteY1" fmla="*/ 0 h 591879"/>
                <a:gd name="connsiteX2" fmla="*/ 3652242 w 3652242"/>
                <a:gd name="connsiteY2" fmla="*/ 591879 h 591879"/>
                <a:gd name="connsiteX3" fmla="*/ 0 w 3652242"/>
                <a:gd name="connsiteY3" fmla="*/ 591879 h 591879"/>
                <a:gd name="connsiteX4" fmla="*/ 0 w 3652242"/>
                <a:gd name="connsiteY4" fmla="*/ 0 h 59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2242" h="591879">
                  <a:moveTo>
                    <a:pt x="0" y="0"/>
                  </a:moveTo>
                  <a:lnTo>
                    <a:pt x="3652242" y="0"/>
                  </a:lnTo>
                  <a:lnTo>
                    <a:pt x="3652242" y="591879"/>
                  </a:lnTo>
                  <a:lnTo>
                    <a:pt x="0" y="5918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lnRef>
            <a:fillRef idx="1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085" tIns="165100" rIns="74085" bIns="16510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Do not use radio or cellular telephone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4537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BCFEEB-34B4-4DD2-8865-996C262F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04801"/>
            <a:ext cx="2522980" cy="1142999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Search Procedures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AECEB-4469-46D1-BC67-0A3A5206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35" y="1905000"/>
            <a:ext cx="3234310" cy="4648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Where to look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How to search (Top floor down, etc.)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What is unusual or suspicious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Don’t touch it, report only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F5B26A-A090-48CE-81B6-13B704DD3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032" y="1836662"/>
            <a:ext cx="4688077" cy="30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1640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B9D27D-2AF9-407E-AF6D-E507F5E5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8" y="1573586"/>
            <a:ext cx="6841938" cy="1325563"/>
          </a:xfrm>
        </p:spPr>
        <p:txBody>
          <a:bodyPr>
            <a:normAutofit/>
          </a:bodyPr>
          <a:lstStyle/>
          <a:p>
            <a:r>
              <a:rPr lang="en-US" b="1"/>
              <a:t>SEVERE WEATHER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67DE87-4B55-482E-A48A-BF53AB715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858" y="3060017"/>
            <a:ext cx="4549588" cy="2438546"/>
          </a:xfrm>
        </p:spPr>
        <p:txBody>
          <a:bodyPr>
            <a:normAutofit/>
          </a:bodyPr>
          <a:lstStyle/>
          <a:p>
            <a:r>
              <a:rPr lang="en-US" dirty="0"/>
              <a:t>WATCH-Conditions are favorable for severe weather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WARNING-Severe weather is in the area and likely</a:t>
            </a:r>
          </a:p>
          <a:p>
            <a:endParaRPr lang="en-US" dirty="0"/>
          </a:p>
          <a:p>
            <a:pPr marL="342900" lvl="1" indent="0">
              <a:buNone/>
            </a:pPr>
            <a:endParaRPr lang="en-US" sz="2100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113971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4D67F-D37C-4C03-B9EB-06A0038DE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971" y="3574691"/>
            <a:ext cx="1906825" cy="142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69695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E4B7C1DD-857C-4D03-AAB3-C5C95BD51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625623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84F772-D62D-4863-82D8-A9D3C6C6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5034855" cy="1344975"/>
          </a:xfrm>
        </p:spPr>
        <p:txBody>
          <a:bodyPr>
            <a:normAutofit/>
          </a:bodyPr>
          <a:lstStyle/>
          <a:p>
            <a:r>
              <a:rPr lang="en-US" sz="3500" b="1"/>
              <a:t>SAFETY IN THE WORKPLACE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6DDF7E-E806-420C-85C0-2AA8A3651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981" y="306909"/>
            <a:ext cx="2275909" cy="17582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B5840-BCE6-4675-8F44-A02686308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5" y="1985238"/>
            <a:ext cx="5042359" cy="40345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Material Safety Data Sheets (MSDS or SDS)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HazCom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Burn Permit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Confined Space Permit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Lock Out-Tag Out (LOTO)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Blood Born Pathogen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ED1EE2-744A-424F-8E23-935BDAF87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404" y="2556967"/>
            <a:ext cx="2806566" cy="1403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15DFBA-8A73-4874-80D9-6885208B8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387" y="4452055"/>
            <a:ext cx="1838103" cy="1765864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ADC23-3E65-499E-B3CC-0E6C5A85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ALARM SYSTEMS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6B5E07-25F9-494B-BA22-637CE9939408}"/>
              </a:ext>
            </a:extLst>
          </p:cNvPr>
          <p:cNvSpPr/>
          <p:nvPr/>
        </p:nvSpPr>
        <p:spPr>
          <a:xfrm>
            <a:off x="3865707" y="1063737"/>
            <a:ext cx="4885203" cy="1539719"/>
          </a:xfrm>
          <a:custGeom>
            <a:avLst/>
            <a:gdLst>
              <a:gd name="connsiteX0" fmla="*/ 0 w 4885203"/>
              <a:gd name="connsiteY0" fmla="*/ 256625 h 1539719"/>
              <a:gd name="connsiteX1" fmla="*/ 256625 w 4885203"/>
              <a:gd name="connsiteY1" fmla="*/ 0 h 1539719"/>
              <a:gd name="connsiteX2" fmla="*/ 4628578 w 4885203"/>
              <a:gd name="connsiteY2" fmla="*/ 0 h 1539719"/>
              <a:gd name="connsiteX3" fmla="*/ 4885203 w 4885203"/>
              <a:gd name="connsiteY3" fmla="*/ 256625 h 1539719"/>
              <a:gd name="connsiteX4" fmla="*/ 4885203 w 4885203"/>
              <a:gd name="connsiteY4" fmla="*/ 1283094 h 1539719"/>
              <a:gd name="connsiteX5" fmla="*/ 4628578 w 4885203"/>
              <a:gd name="connsiteY5" fmla="*/ 1539719 h 1539719"/>
              <a:gd name="connsiteX6" fmla="*/ 256625 w 4885203"/>
              <a:gd name="connsiteY6" fmla="*/ 1539719 h 1539719"/>
              <a:gd name="connsiteX7" fmla="*/ 0 w 4885203"/>
              <a:gd name="connsiteY7" fmla="*/ 1283094 h 1539719"/>
              <a:gd name="connsiteX8" fmla="*/ 0 w 4885203"/>
              <a:gd name="connsiteY8" fmla="*/ 256625 h 153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3" h="1539719">
                <a:moveTo>
                  <a:pt x="0" y="256625"/>
                </a:moveTo>
                <a:cubicBezTo>
                  <a:pt x="0" y="114895"/>
                  <a:pt x="114895" y="0"/>
                  <a:pt x="256625" y="0"/>
                </a:cubicBezTo>
                <a:lnTo>
                  <a:pt x="4628578" y="0"/>
                </a:lnTo>
                <a:cubicBezTo>
                  <a:pt x="4770308" y="0"/>
                  <a:pt x="4885203" y="114895"/>
                  <a:pt x="4885203" y="256625"/>
                </a:cubicBezTo>
                <a:lnTo>
                  <a:pt x="4885203" y="1283094"/>
                </a:lnTo>
                <a:cubicBezTo>
                  <a:pt x="4885203" y="1424824"/>
                  <a:pt x="4770308" y="1539719"/>
                  <a:pt x="4628578" y="1539719"/>
                </a:cubicBezTo>
                <a:lnTo>
                  <a:pt x="256625" y="1539719"/>
                </a:lnTo>
                <a:cubicBezTo>
                  <a:pt x="114895" y="1539719"/>
                  <a:pt x="0" y="1424824"/>
                  <a:pt x="0" y="1283094"/>
                </a:cubicBezTo>
                <a:lnTo>
                  <a:pt x="0" y="2566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843" tIns="181843" rIns="181843" bIns="18184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Silent Alarms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161CE6E-12E0-407D-A2D4-7BA954A58944}"/>
              </a:ext>
            </a:extLst>
          </p:cNvPr>
          <p:cNvSpPr/>
          <p:nvPr/>
        </p:nvSpPr>
        <p:spPr>
          <a:xfrm>
            <a:off x="3895725" y="2643777"/>
            <a:ext cx="4885203" cy="1539719"/>
          </a:xfrm>
          <a:custGeom>
            <a:avLst/>
            <a:gdLst>
              <a:gd name="connsiteX0" fmla="*/ 0 w 4885203"/>
              <a:gd name="connsiteY0" fmla="*/ 256625 h 1539719"/>
              <a:gd name="connsiteX1" fmla="*/ 256625 w 4885203"/>
              <a:gd name="connsiteY1" fmla="*/ 0 h 1539719"/>
              <a:gd name="connsiteX2" fmla="*/ 4628578 w 4885203"/>
              <a:gd name="connsiteY2" fmla="*/ 0 h 1539719"/>
              <a:gd name="connsiteX3" fmla="*/ 4885203 w 4885203"/>
              <a:gd name="connsiteY3" fmla="*/ 256625 h 1539719"/>
              <a:gd name="connsiteX4" fmla="*/ 4885203 w 4885203"/>
              <a:gd name="connsiteY4" fmla="*/ 1283094 h 1539719"/>
              <a:gd name="connsiteX5" fmla="*/ 4628578 w 4885203"/>
              <a:gd name="connsiteY5" fmla="*/ 1539719 h 1539719"/>
              <a:gd name="connsiteX6" fmla="*/ 256625 w 4885203"/>
              <a:gd name="connsiteY6" fmla="*/ 1539719 h 1539719"/>
              <a:gd name="connsiteX7" fmla="*/ 0 w 4885203"/>
              <a:gd name="connsiteY7" fmla="*/ 1283094 h 1539719"/>
              <a:gd name="connsiteX8" fmla="*/ 0 w 4885203"/>
              <a:gd name="connsiteY8" fmla="*/ 256625 h 153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3" h="1539719">
                <a:moveTo>
                  <a:pt x="0" y="256625"/>
                </a:moveTo>
                <a:cubicBezTo>
                  <a:pt x="0" y="114895"/>
                  <a:pt x="114895" y="0"/>
                  <a:pt x="256625" y="0"/>
                </a:cubicBezTo>
                <a:lnTo>
                  <a:pt x="4628578" y="0"/>
                </a:lnTo>
                <a:cubicBezTo>
                  <a:pt x="4770308" y="0"/>
                  <a:pt x="4885203" y="114895"/>
                  <a:pt x="4885203" y="256625"/>
                </a:cubicBezTo>
                <a:lnTo>
                  <a:pt x="4885203" y="1283094"/>
                </a:lnTo>
                <a:cubicBezTo>
                  <a:pt x="4885203" y="1424824"/>
                  <a:pt x="4770308" y="1539719"/>
                  <a:pt x="4628578" y="1539719"/>
                </a:cubicBezTo>
                <a:lnTo>
                  <a:pt x="256625" y="1539719"/>
                </a:lnTo>
                <a:cubicBezTo>
                  <a:pt x="114895" y="1539719"/>
                  <a:pt x="0" y="1424824"/>
                  <a:pt x="0" y="1283094"/>
                </a:cubicBezTo>
                <a:lnTo>
                  <a:pt x="0" y="2566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843" tIns="181843" rIns="181843" bIns="18184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Warning Alarms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8BA3C90-FAE2-4CA7-8EA5-1BB10677A2AE}"/>
              </a:ext>
            </a:extLst>
          </p:cNvPr>
          <p:cNvSpPr/>
          <p:nvPr/>
        </p:nvSpPr>
        <p:spPr>
          <a:xfrm>
            <a:off x="3895725" y="4264137"/>
            <a:ext cx="4885203" cy="1539719"/>
          </a:xfrm>
          <a:custGeom>
            <a:avLst/>
            <a:gdLst>
              <a:gd name="connsiteX0" fmla="*/ 0 w 4885203"/>
              <a:gd name="connsiteY0" fmla="*/ 256625 h 1539719"/>
              <a:gd name="connsiteX1" fmla="*/ 256625 w 4885203"/>
              <a:gd name="connsiteY1" fmla="*/ 0 h 1539719"/>
              <a:gd name="connsiteX2" fmla="*/ 4628578 w 4885203"/>
              <a:gd name="connsiteY2" fmla="*/ 0 h 1539719"/>
              <a:gd name="connsiteX3" fmla="*/ 4885203 w 4885203"/>
              <a:gd name="connsiteY3" fmla="*/ 256625 h 1539719"/>
              <a:gd name="connsiteX4" fmla="*/ 4885203 w 4885203"/>
              <a:gd name="connsiteY4" fmla="*/ 1283094 h 1539719"/>
              <a:gd name="connsiteX5" fmla="*/ 4628578 w 4885203"/>
              <a:gd name="connsiteY5" fmla="*/ 1539719 h 1539719"/>
              <a:gd name="connsiteX6" fmla="*/ 256625 w 4885203"/>
              <a:gd name="connsiteY6" fmla="*/ 1539719 h 1539719"/>
              <a:gd name="connsiteX7" fmla="*/ 0 w 4885203"/>
              <a:gd name="connsiteY7" fmla="*/ 1283094 h 1539719"/>
              <a:gd name="connsiteX8" fmla="*/ 0 w 4885203"/>
              <a:gd name="connsiteY8" fmla="*/ 256625 h 153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3" h="1539719">
                <a:moveTo>
                  <a:pt x="0" y="256625"/>
                </a:moveTo>
                <a:cubicBezTo>
                  <a:pt x="0" y="114895"/>
                  <a:pt x="114895" y="0"/>
                  <a:pt x="256625" y="0"/>
                </a:cubicBezTo>
                <a:lnTo>
                  <a:pt x="4628578" y="0"/>
                </a:lnTo>
                <a:cubicBezTo>
                  <a:pt x="4770308" y="0"/>
                  <a:pt x="4885203" y="114895"/>
                  <a:pt x="4885203" y="256625"/>
                </a:cubicBezTo>
                <a:lnTo>
                  <a:pt x="4885203" y="1283094"/>
                </a:lnTo>
                <a:cubicBezTo>
                  <a:pt x="4885203" y="1424824"/>
                  <a:pt x="4770308" y="1539719"/>
                  <a:pt x="4628578" y="1539719"/>
                </a:cubicBezTo>
                <a:lnTo>
                  <a:pt x="256625" y="1539719"/>
                </a:lnTo>
                <a:cubicBezTo>
                  <a:pt x="114895" y="1539719"/>
                  <a:pt x="0" y="1424824"/>
                  <a:pt x="0" y="1283094"/>
                </a:cubicBezTo>
                <a:lnTo>
                  <a:pt x="0" y="2566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843" tIns="181843" rIns="181843" bIns="18184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Combination Alarms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B16BF7-C09D-4245-B281-8C0F4187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TRAINING OBJECTIVES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AC48BA7-495D-4467-A5D9-6EA8EC5B10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2321" y="1681653"/>
            <a:ext cx="5033221" cy="4334518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Differentiate between the 2 major categories of emergencies.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Identify and describe at least 10 examples of emergencies and their critical nature.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Outline the procedures that are needed in an emergency plan.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Gather and process essential information and protect the immediate area.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1" name="Graphic 70" descr="Presentation with Checklist">
            <a:extLst>
              <a:ext uri="{FF2B5EF4-FFF2-40B4-BE49-F238E27FC236}">
                <a16:creationId xmlns:a16="http://schemas.microsoft.com/office/drawing/2014/main" id="{8D88A437-19D5-43B9-9C3D-3DC530987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4CC745-9BED-4BF4-A21D-4E3502B8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ALARM 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83326-26EE-4B67-9703-92E6C2FF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728" y="6356350"/>
            <a:ext cx="3086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altLang="en-US" sz="1000">
                <a:solidFill>
                  <a:prstClr val="black">
                    <a:tint val="75000"/>
                  </a:prstClr>
                </a:solidFill>
              </a:rPr>
              <a:t>1 2017 National Saftey Council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E6CAD1-AFF2-4742-AB48-7E3CE4AFF81A}"/>
              </a:ext>
            </a:extLst>
          </p:cNvPr>
          <p:cNvGrpSpPr/>
          <p:nvPr/>
        </p:nvGrpSpPr>
        <p:grpSpPr>
          <a:xfrm>
            <a:off x="3895725" y="472827"/>
            <a:ext cx="4885203" cy="811257"/>
            <a:chOff x="3895725" y="472827"/>
            <a:chExt cx="4885203" cy="81125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CB76873-B680-4061-ACBC-4A915484165A}"/>
                </a:ext>
              </a:extLst>
            </p:cNvPr>
            <p:cNvSpPr/>
            <p:nvPr/>
          </p:nvSpPr>
          <p:spPr>
            <a:xfrm>
              <a:off x="3895725" y="472827"/>
              <a:ext cx="4885203" cy="81125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 descr="Security Camera">
              <a:extLst>
                <a:ext uri="{FF2B5EF4-FFF2-40B4-BE49-F238E27FC236}">
                  <a16:creationId xmlns:a16="http://schemas.microsoft.com/office/drawing/2014/main" id="{B12733C0-B748-4D6E-8E97-BD51A9F1C524}"/>
                </a:ext>
              </a:extLst>
            </p:cNvPr>
            <p:cNvSpPr/>
            <p:nvPr/>
          </p:nvSpPr>
          <p:spPr>
            <a:xfrm>
              <a:off x="4141130" y="655360"/>
              <a:ext cx="446191" cy="446191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95392F-5B0B-4EE4-B1A0-4B5644672DBF}"/>
                </a:ext>
              </a:extLst>
            </p:cNvPr>
            <p:cNvSpPr/>
            <p:nvPr/>
          </p:nvSpPr>
          <p:spPr>
            <a:xfrm>
              <a:off x="4832727" y="472827"/>
              <a:ext cx="3948200" cy="811257"/>
            </a:xfrm>
            <a:custGeom>
              <a:avLst/>
              <a:gdLst>
                <a:gd name="connsiteX0" fmla="*/ 0 w 3948200"/>
                <a:gd name="connsiteY0" fmla="*/ 0 h 811257"/>
                <a:gd name="connsiteX1" fmla="*/ 3948200 w 3948200"/>
                <a:gd name="connsiteY1" fmla="*/ 0 h 811257"/>
                <a:gd name="connsiteX2" fmla="*/ 3948200 w 3948200"/>
                <a:gd name="connsiteY2" fmla="*/ 811257 h 811257"/>
                <a:gd name="connsiteX3" fmla="*/ 0 w 3948200"/>
                <a:gd name="connsiteY3" fmla="*/ 811257 h 811257"/>
                <a:gd name="connsiteX4" fmla="*/ 0 w 3948200"/>
                <a:gd name="connsiteY4" fmla="*/ 0 h 81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200" h="811257">
                  <a:moveTo>
                    <a:pt x="0" y="0"/>
                  </a:moveTo>
                  <a:lnTo>
                    <a:pt x="3948200" y="0"/>
                  </a:lnTo>
                  <a:lnTo>
                    <a:pt x="3948200" y="811257"/>
                  </a:lnTo>
                  <a:lnTo>
                    <a:pt x="0" y="811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858" tIns="85858" rIns="85858" bIns="85858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Burglar or Intrusion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EA5B68-BF50-4665-BAB1-D92C636AE26B}"/>
              </a:ext>
            </a:extLst>
          </p:cNvPr>
          <p:cNvGrpSpPr/>
          <p:nvPr/>
        </p:nvGrpSpPr>
        <p:grpSpPr>
          <a:xfrm>
            <a:off x="3895725" y="1486899"/>
            <a:ext cx="4885203" cy="811257"/>
            <a:chOff x="3895725" y="1486899"/>
            <a:chExt cx="4885203" cy="81125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7B13CF0-06B1-4468-BA98-905D3F313317}"/>
                </a:ext>
              </a:extLst>
            </p:cNvPr>
            <p:cNvSpPr/>
            <p:nvPr/>
          </p:nvSpPr>
          <p:spPr>
            <a:xfrm>
              <a:off x="3895725" y="1486899"/>
              <a:ext cx="4885203" cy="81125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 descr="Bonfire">
              <a:extLst>
                <a:ext uri="{FF2B5EF4-FFF2-40B4-BE49-F238E27FC236}">
                  <a16:creationId xmlns:a16="http://schemas.microsoft.com/office/drawing/2014/main" id="{9759561A-2EA6-4E2B-9EE3-9B52BD8C1DC1}"/>
                </a:ext>
              </a:extLst>
            </p:cNvPr>
            <p:cNvSpPr/>
            <p:nvPr/>
          </p:nvSpPr>
          <p:spPr>
            <a:xfrm>
              <a:off x="4141130" y="1669432"/>
              <a:ext cx="446191" cy="446191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1351709"/>
                <a:satOff val="-3484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71812E1-21FE-4A40-ACD4-0F2F3F59F969}"/>
                </a:ext>
              </a:extLst>
            </p:cNvPr>
            <p:cNvSpPr/>
            <p:nvPr/>
          </p:nvSpPr>
          <p:spPr>
            <a:xfrm>
              <a:off x="4832727" y="1486899"/>
              <a:ext cx="3948200" cy="811257"/>
            </a:xfrm>
            <a:custGeom>
              <a:avLst/>
              <a:gdLst>
                <a:gd name="connsiteX0" fmla="*/ 0 w 3948200"/>
                <a:gd name="connsiteY0" fmla="*/ 0 h 811257"/>
                <a:gd name="connsiteX1" fmla="*/ 3948200 w 3948200"/>
                <a:gd name="connsiteY1" fmla="*/ 0 h 811257"/>
                <a:gd name="connsiteX2" fmla="*/ 3948200 w 3948200"/>
                <a:gd name="connsiteY2" fmla="*/ 811257 h 811257"/>
                <a:gd name="connsiteX3" fmla="*/ 0 w 3948200"/>
                <a:gd name="connsiteY3" fmla="*/ 811257 h 811257"/>
                <a:gd name="connsiteX4" fmla="*/ 0 w 3948200"/>
                <a:gd name="connsiteY4" fmla="*/ 0 h 81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200" h="811257">
                  <a:moveTo>
                    <a:pt x="0" y="0"/>
                  </a:moveTo>
                  <a:lnTo>
                    <a:pt x="3948200" y="0"/>
                  </a:lnTo>
                  <a:lnTo>
                    <a:pt x="3948200" y="811257"/>
                  </a:lnTo>
                  <a:lnTo>
                    <a:pt x="0" y="811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858" tIns="85858" rIns="85858" bIns="85858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/>
                <a:t>Fire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BDB535-230A-4D38-A9F3-F88566576857}"/>
              </a:ext>
            </a:extLst>
          </p:cNvPr>
          <p:cNvGrpSpPr/>
          <p:nvPr/>
        </p:nvGrpSpPr>
        <p:grpSpPr>
          <a:xfrm>
            <a:off x="3895725" y="2500972"/>
            <a:ext cx="4885203" cy="811257"/>
            <a:chOff x="3895725" y="2500972"/>
            <a:chExt cx="4885203" cy="8112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71ABA62-3C79-4E7A-A982-D753AC0E3B37}"/>
                </a:ext>
              </a:extLst>
            </p:cNvPr>
            <p:cNvSpPr/>
            <p:nvPr/>
          </p:nvSpPr>
          <p:spPr>
            <a:xfrm>
              <a:off x="3895725" y="2500972"/>
              <a:ext cx="4885203" cy="81125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 descr="Lightning bolt">
              <a:extLst>
                <a:ext uri="{FF2B5EF4-FFF2-40B4-BE49-F238E27FC236}">
                  <a16:creationId xmlns:a16="http://schemas.microsoft.com/office/drawing/2014/main" id="{B3B4B0F9-4A5A-4509-9E14-828EC52BF4CE}"/>
                </a:ext>
              </a:extLst>
            </p:cNvPr>
            <p:cNvSpPr/>
            <p:nvPr/>
          </p:nvSpPr>
          <p:spPr>
            <a:xfrm>
              <a:off x="4141130" y="2683505"/>
              <a:ext cx="446191" cy="446191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703417"/>
                <a:satOff val="-6968"/>
                <a:lumOff val="-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6932ED-3643-433E-9893-D03CF3E3FD45}"/>
                </a:ext>
              </a:extLst>
            </p:cNvPr>
            <p:cNvSpPr/>
            <p:nvPr/>
          </p:nvSpPr>
          <p:spPr>
            <a:xfrm>
              <a:off x="4832727" y="2500972"/>
              <a:ext cx="3948200" cy="811257"/>
            </a:xfrm>
            <a:custGeom>
              <a:avLst/>
              <a:gdLst>
                <a:gd name="connsiteX0" fmla="*/ 0 w 3948200"/>
                <a:gd name="connsiteY0" fmla="*/ 0 h 811257"/>
                <a:gd name="connsiteX1" fmla="*/ 3948200 w 3948200"/>
                <a:gd name="connsiteY1" fmla="*/ 0 h 811257"/>
                <a:gd name="connsiteX2" fmla="*/ 3948200 w 3948200"/>
                <a:gd name="connsiteY2" fmla="*/ 811257 h 811257"/>
                <a:gd name="connsiteX3" fmla="*/ 0 w 3948200"/>
                <a:gd name="connsiteY3" fmla="*/ 811257 h 811257"/>
                <a:gd name="connsiteX4" fmla="*/ 0 w 3948200"/>
                <a:gd name="connsiteY4" fmla="*/ 0 h 81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200" h="811257">
                  <a:moveTo>
                    <a:pt x="0" y="0"/>
                  </a:moveTo>
                  <a:lnTo>
                    <a:pt x="3948200" y="0"/>
                  </a:lnTo>
                  <a:lnTo>
                    <a:pt x="3948200" y="811257"/>
                  </a:lnTo>
                  <a:lnTo>
                    <a:pt x="0" y="811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858" tIns="85858" rIns="85858" bIns="85858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Hold up or Panic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1ACE57-7865-47C2-B40D-DB34280E509C}"/>
              </a:ext>
            </a:extLst>
          </p:cNvPr>
          <p:cNvGrpSpPr/>
          <p:nvPr/>
        </p:nvGrpSpPr>
        <p:grpSpPr>
          <a:xfrm>
            <a:off x="3895725" y="3515044"/>
            <a:ext cx="4885203" cy="811257"/>
            <a:chOff x="3895725" y="3515044"/>
            <a:chExt cx="4885203" cy="81125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6BCFF45-FDDF-4C07-AA13-93210D823E22}"/>
                </a:ext>
              </a:extLst>
            </p:cNvPr>
            <p:cNvSpPr/>
            <p:nvPr/>
          </p:nvSpPr>
          <p:spPr>
            <a:xfrm>
              <a:off x="3895725" y="3515044"/>
              <a:ext cx="4885203" cy="81125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 descr="Web cam">
              <a:extLst>
                <a:ext uri="{FF2B5EF4-FFF2-40B4-BE49-F238E27FC236}">
                  <a16:creationId xmlns:a16="http://schemas.microsoft.com/office/drawing/2014/main" id="{9EFBF1CE-8039-40B0-9379-49BF290171B5}"/>
                </a:ext>
              </a:extLst>
            </p:cNvPr>
            <p:cNvSpPr/>
            <p:nvPr/>
          </p:nvSpPr>
          <p:spPr>
            <a:xfrm>
              <a:off x="4141130" y="3697577"/>
              <a:ext cx="446191" cy="446191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055126"/>
                <a:satOff val="-10451"/>
                <a:lumOff val="-7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5384016-E7C8-44B7-8024-7D8E752C039B}"/>
                </a:ext>
              </a:extLst>
            </p:cNvPr>
            <p:cNvSpPr/>
            <p:nvPr/>
          </p:nvSpPr>
          <p:spPr>
            <a:xfrm>
              <a:off x="4832727" y="3515044"/>
              <a:ext cx="3948200" cy="811257"/>
            </a:xfrm>
            <a:custGeom>
              <a:avLst/>
              <a:gdLst>
                <a:gd name="connsiteX0" fmla="*/ 0 w 3948200"/>
                <a:gd name="connsiteY0" fmla="*/ 0 h 811257"/>
                <a:gd name="connsiteX1" fmla="*/ 3948200 w 3948200"/>
                <a:gd name="connsiteY1" fmla="*/ 0 h 811257"/>
                <a:gd name="connsiteX2" fmla="*/ 3948200 w 3948200"/>
                <a:gd name="connsiteY2" fmla="*/ 811257 h 811257"/>
                <a:gd name="connsiteX3" fmla="*/ 0 w 3948200"/>
                <a:gd name="connsiteY3" fmla="*/ 811257 h 811257"/>
                <a:gd name="connsiteX4" fmla="*/ 0 w 3948200"/>
                <a:gd name="connsiteY4" fmla="*/ 0 h 81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200" h="811257">
                  <a:moveTo>
                    <a:pt x="0" y="0"/>
                  </a:moveTo>
                  <a:lnTo>
                    <a:pt x="3948200" y="0"/>
                  </a:lnTo>
                  <a:lnTo>
                    <a:pt x="3948200" y="811257"/>
                  </a:lnTo>
                  <a:lnTo>
                    <a:pt x="0" y="811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858" tIns="85858" rIns="85858" bIns="85858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Closed Circuit cameras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EB7BB8-43DB-477C-A6C5-CCCE5B17623B}"/>
              </a:ext>
            </a:extLst>
          </p:cNvPr>
          <p:cNvGrpSpPr/>
          <p:nvPr/>
        </p:nvGrpSpPr>
        <p:grpSpPr>
          <a:xfrm>
            <a:off x="3895725" y="4529116"/>
            <a:ext cx="4885203" cy="811257"/>
            <a:chOff x="3895725" y="4529116"/>
            <a:chExt cx="4885203" cy="811257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6823449-B75F-47F1-AF84-A1B1E1FC6F88}"/>
                </a:ext>
              </a:extLst>
            </p:cNvPr>
            <p:cNvSpPr/>
            <p:nvPr/>
          </p:nvSpPr>
          <p:spPr>
            <a:xfrm>
              <a:off x="3895725" y="4529116"/>
              <a:ext cx="4885203" cy="81125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 descr="Credit card">
              <a:extLst>
                <a:ext uri="{FF2B5EF4-FFF2-40B4-BE49-F238E27FC236}">
                  <a16:creationId xmlns:a16="http://schemas.microsoft.com/office/drawing/2014/main" id="{D8B54240-B297-44A2-ADEF-3B722ABC6F77}"/>
                </a:ext>
              </a:extLst>
            </p:cNvPr>
            <p:cNvSpPr/>
            <p:nvPr/>
          </p:nvSpPr>
          <p:spPr>
            <a:xfrm>
              <a:off x="4141130" y="4711649"/>
              <a:ext cx="446191" cy="446191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5406834"/>
                <a:satOff val="-13935"/>
                <a:lumOff val="-9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FF29C28-CBB7-47BF-8817-3272C3C0BEA7}"/>
                </a:ext>
              </a:extLst>
            </p:cNvPr>
            <p:cNvSpPr/>
            <p:nvPr/>
          </p:nvSpPr>
          <p:spPr>
            <a:xfrm>
              <a:off x="4832727" y="4529116"/>
              <a:ext cx="3948200" cy="811257"/>
            </a:xfrm>
            <a:custGeom>
              <a:avLst/>
              <a:gdLst>
                <a:gd name="connsiteX0" fmla="*/ 0 w 3948200"/>
                <a:gd name="connsiteY0" fmla="*/ 0 h 811257"/>
                <a:gd name="connsiteX1" fmla="*/ 3948200 w 3948200"/>
                <a:gd name="connsiteY1" fmla="*/ 0 h 811257"/>
                <a:gd name="connsiteX2" fmla="*/ 3948200 w 3948200"/>
                <a:gd name="connsiteY2" fmla="*/ 811257 h 811257"/>
                <a:gd name="connsiteX3" fmla="*/ 0 w 3948200"/>
                <a:gd name="connsiteY3" fmla="*/ 811257 h 811257"/>
                <a:gd name="connsiteX4" fmla="*/ 0 w 3948200"/>
                <a:gd name="connsiteY4" fmla="*/ 0 h 81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200" h="811257">
                  <a:moveTo>
                    <a:pt x="0" y="0"/>
                  </a:moveTo>
                  <a:lnTo>
                    <a:pt x="3948200" y="0"/>
                  </a:lnTo>
                  <a:lnTo>
                    <a:pt x="3948200" y="811257"/>
                  </a:lnTo>
                  <a:lnTo>
                    <a:pt x="0" y="811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858" tIns="85858" rIns="85858" bIns="85858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Card or Code Access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F833B01-A4C0-4E19-830F-A8B74C418BB6}"/>
              </a:ext>
            </a:extLst>
          </p:cNvPr>
          <p:cNvGrpSpPr/>
          <p:nvPr/>
        </p:nvGrpSpPr>
        <p:grpSpPr>
          <a:xfrm>
            <a:off x="3895725" y="5543188"/>
            <a:ext cx="4885203" cy="811257"/>
            <a:chOff x="3895725" y="5543188"/>
            <a:chExt cx="4885203" cy="81125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654B42C-0CCD-4285-95B9-F843D999077B}"/>
                </a:ext>
              </a:extLst>
            </p:cNvPr>
            <p:cNvSpPr/>
            <p:nvPr/>
          </p:nvSpPr>
          <p:spPr>
            <a:xfrm>
              <a:off x="3895725" y="5543188"/>
              <a:ext cx="4885203" cy="81125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 descr="Siren">
              <a:extLst>
                <a:ext uri="{FF2B5EF4-FFF2-40B4-BE49-F238E27FC236}">
                  <a16:creationId xmlns:a16="http://schemas.microsoft.com/office/drawing/2014/main" id="{9BA99583-062D-43FE-B9E7-13D2993FED91}"/>
                </a:ext>
              </a:extLst>
            </p:cNvPr>
            <p:cNvSpPr/>
            <p:nvPr/>
          </p:nvSpPr>
          <p:spPr>
            <a:xfrm>
              <a:off x="4141130" y="5725721"/>
              <a:ext cx="446191" cy="446191"/>
            </a:xfrm>
            <a:prstGeom prst="rect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EE0ACAD-64A8-45F3-9BFA-1DF6E4EF6256}"/>
                </a:ext>
              </a:extLst>
            </p:cNvPr>
            <p:cNvSpPr/>
            <p:nvPr/>
          </p:nvSpPr>
          <p:spPr>
            <a:xfrm>
              <a:off x="4832727" y="5543188"/>
              <a:ext cx="3948200" cy="811257"/>
            </a:xfrm>
            <a:custGeom>
              <a:avLst/>
              <a:gdLst>
                <a:gd name="connsiteX0" fmla="*/ 0 w 3948200"/>
                <a:gd name="connsiteY0" fmla="*/ 0 h 811257"/>
                <a:gd name="connsiteX1" fmla="*/ 3948200 w 3948200"/>
                <a:gd name="connsiteY1" fmla="*/ 0 h 811257"/>
                <a:gd name="connsiteX2" fmla="*/ 3948200 w 3948200"/>
                <a:gd name="connsiteY2" fmla="*/ 811257 h 811257"/>
                <a:gd name="connsiteX3" fmla="*/ 0 w 3948200"/>
                <a:gd name="connsiteY3" fmla="*/ 811257 h 811257"/>
                <a:gd name="connsiteX4" fmla="*/ 0 w 3948200"/>
                <a:gd name="connsiteY4" fmla="*/ 0 h 81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200" h="811257">
                  <a:moveTo>
                    <a:pt x="0" y="0"/>
                  </a:moveTo>
                  <a:lnTo>
                    <a:pt x="3948200" y="0"/>
                  </a:lnTo>
                  <a:lnTo>
                    <a:pt x="3948200" y="811257"/>
                  </a:lnTo>
                  <a:lnTo>
                    <a:pt x="0" y="811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858" tIns="85858" rIns="85858" bIns="85858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Detection Monitors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6566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B16BF7-C09D-4245-B281-8C0F4187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TRAINING OBJECTIVES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AC48BA7-495D-4467-A5D9-6EA8EC5B10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2321" y="1681653"/>
            <a:ext cx="5033221" cy="4334518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Differentiate between the 2 major categories of emergencies.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Identify and describe at least 10 examples of emergencies and their critical nature.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Outline the procedures that are needed in an emergency plan.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Gather and process essential information and protect the immediate area.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1" name="Graphic 70" descr="Presentation with Checklist">
            <a:extLst>
              <a:ext uri="{FF2B5EF4-FFF2-40B4-BE49-F238E27FC236}">
                <a16:creationId xmlns:a16="http://schemas.microsoft.com/office/drawing/2014/main" id="{8D88A437-19D5-43B9-9C3D-3DC530987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86638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59AC-E4FB-4C12-8817-64E13AE1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TRAINING OBJECTIVES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0CE8DC7-05A0-4357-8514-ABEFFE1D7A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2321" y="1681653"/>
            <a:ext cx="5033221" cy="4334518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altLang="en-US" sz="2400" dirty="0"/>
              <a:t>Recognize the appropriate procedural response to a workplace violence and bomb threat incident and to severe weather at your worksite.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en-US" sz="2400" dirty="0"/>
              <a:t>Differentiate between safety terminology and how to use the terms in your workplace.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en-US" sz="2400" dirty="0"/>
              <a:t>Distinguish between the different types of  alarm systems and how they assist with identifying emergency incidents.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2D2166-10A5-46BF-8125-9DE3D5DED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649" y="2855926"/>
            <a:ext cx="1140051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73644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D4BF-70C6-4C25-B12E-38E2B225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C8F60397-491C-49C9-9E71-59F3CA60C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65366" y="811553"/>
            <a:ext cx="4915159" cy="524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31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Program Files\Common Files\Microsoft Shared\Clipart\cagcat50\bd00028_.wmf">
            <a:extLst>
              <a:ext uri="{FF2B5EF4-FFF2-40B4-BE49-F238E27FC236}">
                <a16:creationId xmlns:a16="http://schemas.microsoft.com/office/drawing/2014/main" id="{3CE8E7A2-0FE8-4213-9D24-3C473C2F0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1524000"/>
            <a:ext cx="8382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9" name="Picture 3" descr="C:\Program Files\Microsoft Office\Clipart\Popular\whatnow.wmf">
            <a:extLst>
              <a:ext uri="{FF2B5EF4-FFF2-40B4-BE49-F238E27FC236}">
                <a16:creationId xmlns:a16="http://schemas.microsoft.com/office/drawing/2014/main" id="{63752D72-3FC0-4C73-A5D5-D8EF82199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1" name="Text Box 5">
            <a:extLst>
              <a:ext uri="{FF2B5EF4-FFF2-40B4-BE49-F238E27FC236}">
                <a16:creationId xmlns:a16="http://schemas.microsoft.com/office/drawing/2014/main" id="{99E6F8FA-95EB-4EB7-86B9-4166CCFCF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1000"/>
            <a:ext cx="6553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/>
              <a:t>Answer these questions:</a:t>
            </a:r>
          </a:p>
          <a:p>
            <a:pPr>
              <a:spcBef>
                <a:spcPct val="50000"/>
              </a:spcBef>
            </a:pPr>
            <a:r>
              <a:rPr lang="en-US" altLang="en-US" sz="4000" b="1"/>
              <a:t>Do you know the correct response procedure to an emergency procedure?</a:t>
            </a:r>
          </a:p>
          <a:p>
            <a:pPr>
              <a:spcBef>
                <a:spcPct val="50000"/>
              </a:spcBef>
            </a:pPr>
            <a:r>
              <a:rPr lang="en-US" altLang="en-US" sz="4000" b="1"/>
              <a:t>Can you remain calm and implement the procedure?</a:t>
            </a:r>
          </a:p>
          <a:p>
            <a:pPr>
              <a:spcBef>
                <a:spcPct val="50000"/>
              </a:spcBef>
            </a:pPr>
            <a:r>
              <a:rPr lang="en-US" altLang="en-US" sz="4000" b="1"/>
              <a:t>Will you?</a:t>
            </a:r>
          </a:p>
        </p:txBody>
      </p:sp>
      <p:pic>
        <p:nvPicPr>
          <p:cNvPr id="65542" name="Picture 6" descr="C:\Program Files\Common Files\Microsoft Shared\Clipart\cagcat50\bd00028_.wmf">
            <a:extLst>
              <a:ext uri="{FF2B5EF4-FFF2-40B4-BE49-F238E27FC236}">
                <a16:creationId xmlns:a16="http://schemas.microsoft.com/office/drawing/2014/main" id="{DA77A09D-5D95-4A83-B62C-C0630D934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3581400"/>
            <a:ext cx="8382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3" name="Picture 7" descr="C:\Program Files\Common Files\Microsoft Shared\Clipart\cagcat50\bd00028_.wmf">
            <a:extLst>
              <a:ext uri="{FF2B5EF4-FFF2-40B4-BE49-F238E27FC236}">
                <a16:creationId xmlns:a16="http://schemas.microsoft.com/office/drawing/2014/main" id="{ABCEB796-E592-4ABC-A899-B3ED70460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5181600"/>
            <a:ext cx="8382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59AC-E4FB-4C12-8817-64E13AE1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TRAINING OBJECTIVES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0CE8DC7-05A0-4357-8514-ABEFFE1D7A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2321" y="1681653"/>
            <a:ext cx="5033221" cy="4334518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altLang="en-US" sz="2400" dirty="0"/>
              <a:t>Recognize the appropriate procedural response to a workplace violence and bomb threat incident and to severe weather at your worksite.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en-US" sz="2400" dirty="0"/>
              <a:t>Differentiate between safety terminology and how to use the terms in your workplace.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en-US" sz="2400" dirty="0"/>
              <a:t>Distinguish between the different types of  alarm systems and how they assist with identifying emergency incidents.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2D2166-10A5-46BF-8125-9DE3D5DED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649" y="2855926"/>
            <a:ext cx="1140051" cy="1146147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13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5127DF-C891-42D0-9DD3-AC2C171A1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601" y="4741948"/>
            <a:ext cx="512214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500" b="1" dirty="0">
                <a:solidFill>
                  <a:srgbClr val="FFFFFF"/>
                </a:solidFill>
              </a:rPr>
              <a:t>NATURAL EMERGENCIES</a:t>
            </a:r>
            <a:endParaRPr lang="en-US" sz="35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6EEC50-4598-4682-84FD-992C48175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" r="49946" b="-1"/>
          <a:stretch/>
        </p:blipFill>
        <p:spPr>
          <a:xfrm>
            <a:off x="230880" y="321732"/>
            <a:ext cx="2845104" cy="41113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310E1F-804F-4BF4-A3A6-4ED946151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44" r="4418" b="-4"/>
          <a:stretch/>
        </p:blipFill>
        <p:spPr>
          <a:xfrm>
            <a:off x="3146219" y="321734"/>
            <a:ext cx="2848177" cy="2010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FD1718-1890-4641-9678-9E9A05F2DB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5655"/>
          <a:stretch/>
        </p:blipFill>
        <p:spPr>
          <a:xfrm>
            <a:off x="3142635" y="2422097"/>
            <a:ext cx="2846070" cy="2013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0A394B-E76E-4FD2-BF89-877886D162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96" r="31605" b="-1"/>
          <a:stretch/>
        </p:blipFill>
        <p:spPr>
          <a:xfrm>
            <a:off x="6064632" y="321733"/>
            <a:ext cx="2848488" cy="4111321"/>
          </a:xfrm>
          <a:prstGeom prst="rect">
            <a:avLst/>
          </a:prstGeom>
        </p:spPr>
      </p:pic>
      <p:cxnSp>
        <p:nvCxnSpPr>
          <p:cNvPr id="41992" name="Straight Connector 13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39950" y="5694097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6148AC-118B-42D8-B00E-73C3ADCC8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5857" r="2" b="-6"/>
          <a:stretch/>
        </p:blipFill>
        <p:spPr>
          <a:xfrm>
            <a:off x="230880" y="4525715"/>
            <a:ext cx="2846070" cy="2010551"/>
          </a:xfrm>
          <a:prstGeom prst="rect">
            <a:avLst/>
          </a:prstGeom>
        </p:spPr>
      </p:pic>
      <p:sp>
        <p:nvSpPr>
          <p:cNvPr id="41989" name="WordArt 1029">
            <a:extLst>
              <a:ext uri="{FF2B5EF4-FFF2-40B4-BE49-F238E27FC236}">
                <a16:creationId xmlns:a16="http://schemas.microsoft.com/office/drawing/2014/main" id="{6E2F08E6-07B0-4FEF-877F-1B7EEFE8F8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5410200" cy="181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4B2F9-1D70-4638-BC24-5B4D7E39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 b="1">
                <a:solidFill>
                  <a:srgbClr val="FFFFFF"/>
                </a:solidFill>
              </a:rPr>
              <a:t>HEART ATTACKS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B76DA6E-A736-4FAF-B852-E4AE78CAD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451" y="2424759"/>
            <a:ext cx="2994369" cy="3997637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23270A5-F788-4F91-A73A-016100A7B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720" y="2424759"/>
            <a:ext cx="3997637" cy="3997637"/>
          </a:xfrm>
          <a:prstGeom prst="rect">
            <a:avLst/>
          </a:prstGeom>
        </p:spPr>
      </p:pic>
      <p:sp>
        <p:nvSpPr>
          <p:cNvPr id="43013" name="WordArt 1029">
            <a:extLst>
              <a:ext uri="{FF2B5EF4-FFF2-40B4-BE49-F238E27FC236}">
                <a16:creationId xmlns:a16="http://schemas.microsoft.com/office/drawing/2014/main" id="{7C1A0F45-B458-412E-9D3F-519DFCEE0F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2362200"/>
            <a:ext cx="4267200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69C74-7012-4A4A-BBB7-48CFF7FC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FFFFFF"/>
                </a:solidFill>
              </a:rPr>
              <a:t>OVERDOSE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B8FAA4-71C8-4C3F-AA24-007894A7F521}"/>
              </a:ext>
            </a:extLst>
          </p:cNvPr>
          <p:cNvGrpSpPr/>
          <p:nvPr/>
        </p:nvGrpSpPr>
        <p:grpSpPr>
          <a:xfrm>
            <a:off x="3952623" y="664418"/>
            <a:ext cx="2193750" cy="2475000"/>
            <a:chOff x="3952623" y="664418"/>
            <a:chExt cx="2193750" cy="2475000"/>
          </a:xfrm>
        </p:grpSpPr>
        <p:sp>
          <p:nvSpPr>
            <p:cNvPr id="7" name="Rectangle: Diagonal Corners Rounded 6">
              <a:extLst>
                <a:ext uri="{FF2B5EF4-FFF2-40B4-BE49-F238E27FC236}">
                  <a16:creationId xmlns:a16="http://schemas.microsoft.com/office/drawing/2014/main" id="{A54F516F-404F-445B-892F-D10E605B5C66}"/>
                </a:ext>
              </a:extLst>
            </p:cNvPr>
            <p:cNvSpPr/>
            <p:nvPr/>
          </p:nvSpPr>
          <p:spPr>
            <a:xfrm>
              <a:off x="4380404" y="664418"/>
              <a:ext cx="1338187" cy="1338187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8" name="Rectangle 7" descr="Teacher">
              <a:extLst>
                <a:ext uri="{FF2B5EF4-FFF2-40B4-BE49-F238E27FC236}">
                  <a16:creationId xmlns:a16="http://schemas.microsoft.com/office/drawing/2014/main" id="{EB7B50B6-B2E7-4571-A25A-DF76D155CBDB}"/>
                </a:ext>
              </a:extLst>
            </p:cNvPr>
            <p:cNvSpPr/>
            <p:nvPr/>
          </p:nvSpPr>
          <p:spPr>
            <a:xfrm>
              <a:off x="4665592" y="949605"/>
              <a:ext cx="767812" cy="767812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34BA8D9-D9F4-4DCE-AF10-7A9B46C3BBD7}"/>
                </a:ext>
              </a:extLst>
            </p:cNvPr>
            <p:cNvSpPr/>
            <p:nvPr/>
          </p:nvSpPr>
          <p:spPr>
            <a:xfrm>
              <a:off x="3952623" y="2419418"/>
              <a:ext cx="2193750" cy="720000"/>
            </a:xfrm>
            <a:custGeom>
              <a:avLst/>
              <a:gdLst>
                <a:gd name="connsiteX0" fmla="*/ 0 w 2193750"/>
                <a:gd name="connsiteY0" fmla="*/ 0 h 720000"/>
                <a:gd name="connsiteX1" fmla="*/ 2193750 w 2193750"/>
                <a:gd name="connsiteY1" fmla="*/ 0 h 720000"/>
                <a:gd name="connsiteX2" fmla="*/ 2193750 w 2193750"/>
                <a:gd name="connsiteY2" fmla="*/ 720000 h 720000"/>
                <a:gd name="connsiteX3" fmla="*/ 0 w 2193750"/>
                <a:gd name="connsiteY3" fmla="*/ 720000 h 720000"/>
                <a:gd name="connsiteX4" fmla="*/ 0 w 21937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750" h="720000">
                  <a:moveTo>
                    <a:pt x="0" y="0"/>
                  </a:moveTo>
                  <a:lnTo>
                    <a:pt x="2193750" y="0"/>
                  </a:lnTo>
                  <a:lnTo>
                    <a:pt x="21937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500" kern="1200"/>
                <a:t>Revert to your training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EE2967-8A33-4017-9079-32D14030BB0D}"/>
              </a:ext>
            </a:extLst>
          </p:cNvPr>
          <p:cNvGrpSpPr/>
          <p:nvPr/>
        </p:nvGrpSpPr>
        <p:grpSpPr>
          <a:xfrm>
            <a:off x="6530279" y="664418"/>
            <a:ext cx="2193750" cy="2475000"/>
            <a:chOff x="6530279" y="664418"/>
            <a:chExt cx="2193750" cy="2475000"/>
          </a:xfrm>
        </p:grpSpPr>
        <p:sp>
          <p:nvSpPr>
            <p:cNvPr id="11" name="Rectangle: Diagonal Corners Rounded 10">
              <a:extLst>
                <a:ext uri="{FF2B5EF4-FFF2-40B4-BE49-F238E27FC236}">
                  <a16:creationId xmlns:a16="http://schemas.microsoft.com/office/drawing/2014/main" id="{8DC3A6BD-8B79-41C5-AC99-DD901E46573C}"/>
                </a:ext>
              </a:extLst>
            </p:cNvPr>
            <p:cNvSpPr/>
            <p:nvPr/>
          </p:nvSpPr>
          <p:spPr>
            <a:xfrm>
              <a:off x="6958060" y="664418"/>
              <a:ext cx="1338187" cy="1338187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" name="Rectangle 13" descr="First Aid Kit">
              <a:extLst>
                <a:ext uri="{FF2B5EF4-FFF2-40B4-BE49-F238E27FC236}">
                  <a16:creationId xmlns:a16="http://schemas.microsoft.com/office/drawing/2014/main" id="{603973DC-AB32-4913-9745-6DD66FD3AB33}"/>
                </a:ext>
              </a:extLst>
            </p:cNvPr>
            <p:cNvSpPr/>
            <p:nvPr/>
          </p:nvSpPr>
          <p:spPr>
            <a:xfrm>
              <a:off x="7243248" y="949605"/>
              <a:ext cx="767812" cy="767812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0C85A40-19BB-4408-B184-068ABD96B675}"/>
                </a:ext>
              </a:extLst>
            </p:cNvPr>
            <p:cNvSpPr/>
            <p:nvPr/>
          </p:nvSpPr>
          <p:spPr>
            <a:xfrm>
              <a:off x="6530279" y="2419418"/>
              <a:ext cx="2193750" cy="720000"/>
            </a:xfrm>
            <a:custGeom>
              <a:avLst/>
              <a:gdLst>
                <a:gd name="connsiteX0" fmla="*/ 0 w 2193750"/>
                <a:gd name="connsiteY0" fmla="*/ 0 h 720000"/>
                <a:gd name="connsiteX1" fmla="*/ 2193750 w 2193750"/>
                <a:gd name="connsiteY1" fmla="*/ 0 h 720000"/>
                <a:gd name="connsiteX2" fmla="*/ 2193750 w 2193750"/>
                <a:gd name="connsiteY2" fmla="*/ 720000 h 720000"/>
                <a:gd name="connsiteX3" fmla="*/ 0 w 2193750"/>
                <a:gd name="connsiteY3" fmla="*/ 720000 h 720000"/>
                <a:gd name="connsiteX4" fmla="*/ 0 w 21937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750" h="720000">
                  <a:moveTo>
                    <a:pt x="0" y="0"/>
                  </a:moveTo>
                  <a:lnTo>
                    <a:pt x="2193750" y="0"/>
                  </a:lnTo>
                  <a:lnTo>
                    <a:pt x="21937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500" kern="1200"/>
                <a:t>Report the person’s condition to Emergency Responders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4ABEA6-2C23-4234-9852-2DE51504C983}"/>
              </a:ext>
            </a:extLst>
          </p:cNvPr>
          <p:cNvGrpSpPr/>
          <p:nvPr/>
        </p:nvGrpSpPr>
        <p:grpSpPr>
          <a:xfrm>
            <a:off x="5241451" y="3687855"/>
            <a:ext cx="2193750" cy="2475000"/>
            <a:chOff x="5241451" y="3687855"/>
            <a:chExt cx="2193750" cy="2475000"/>
          </a:xfrm>
        </p:grpSpPr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FC90E4DC-DBED-4D27-99A0-EFDB4C0FA82D}"/>
                </a:ext>
              </a:extLst>
            </p:cNvPr>
            <p:cNvSpPr/>
            <p:nvPr/>
          </p:nvSpPr>
          <p:spPr>
            <a:xfrm>
              <a:off x="5669232" y="3687855"/>
              <a:ext cx="1338187" cy="1338187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7" name="Rectangle 16" descr="Magnifying glass">
              <a:extLst>
                <a:ext uri="{FF2B5EF4-FFF2-40B4-BE49-F238E27FC236}">
                  <a16:creationId xmlns:a16="http://schemas.microsoft.com/office/drawing/2014/main" id="{37DE083A-461B-4D29-B834-E56AC3637E4F}"/>
                </a:ext>
              </a:extLst>
            </p:cNvPr>
            <p:cNvSpPr/>
            <p:nvPr/>
          </p:nvSpPr>
          <p:spPr>
            <a:xfrm>
              <a:off x="5954420" y="3973043"/>
              <a:ext cx="767812" cy="767812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99E74D5-B564-4FD5-BEC0-4FF37737F09B}"/>
                </a:ext>
              </a:extLst>
            </p:cNvPr>
            <p:cNvSpPr/>
            <p:nvPr/>
          </p:nvSpPr>
          <p:spPr>
            <a:xfrm>
              <a:off x="5241451" y="5442855"/>
              <a:ext cx="2193750" cy="720000"/>
            </a:xfrm>
            <a:custGeom>
              <a:avLst/>
              <a:gdLst>
                <a:gd name="connsiteX0" fmla="*/ 0 w 2193750"/>
                <a:gd name="connsiteY0" fmla="*/ 0 h 720000"/>
                <a:gd name="connsiteX1" fmla="*/ 2193750 w 2193750"/>
                <a:gd name="connsiteY1" fmla="*/ 0 h 720000"/>
                <a:gd name="connsiteX2" fmla="*/ 2193750 w 2193750"/>
                <a:gd name="connsiteY2" fmla="*/ 720000 h 720000"/>
                <a:gd name="connsiteX3" fmla="*/ 0 w 2193750"/>
                <a:gd name="connsiteY3" fmla="*/ 720000 h 720000"/>
                <a:gd name="connsiteX4" fmla="*/ 0 w 21937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750" h="720000">
                  <a:moveTo>
                    <a:pt x="0" y="0"/>
                  </a:moveTo>
                  <a:lnTo>
                    <a:pt x="2193750" y="0"/>
                  </a:lnTo>
                  <a:lnTo>
                    <a:pt x="21937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500" kern="1200"/>
                <a:t>Locate and secure any evidence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21434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E819C-0B4A-4A04-BDC5-32C27790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3C46FA-D0FB-4705-B297-69A4F951D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2"/>
          <a:stretch/>
        </p:blipFill>
        <p:spPr>
          <a:xfrm>
            <a:off x="238226" y="321733"/>
            <a:ext cx="3113761" cy="3026834"/>
          </a:xfrm>
          <a:prstGeom prst="rect">
            <a:avLst/>
          </a:prstGeom>
        </p:spPr>
      </p:pic>
      <p:pic>
        <p:nvPicPr>
          <p:cNvPr id="8" name="Picture 7" descr="A close up of a tower&#10;&#10;Description generated with high confidence">
            <a:extLst>
              <a:ext uri="{FF2B5EF4-FFF2-40B4-BE49-F238E27FC236}">
                <a16:creationId xmlns:a16="http://schemas.microsoft.com/office/drawing/2014/main" id="{14041411-6B6A-4AE7-8AD4-59B10B37F8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10" r="29296" b="3"/>
          <a:stretch/>
        </p:blipFill>
        <p:spPr>
          <a:xfrm>
            <a:off x="3479216" y="321733"/>
            <a:ext cx="2654982" cy="2985818"/>
          </a:xfrm>
          <a:prstGeom prst="rect">
            <a:avLst/>
          </a:prstGeom>
        </p:spPr>
      </p:pic>
      <p:pic>
        <p:nvPicPr>
          <p:cNvPr id="45062" name="Content Placeholder 5" descr="A picture containing object, fire extinguisher&#10;&#10;Description generated with very high confidence">
            <a:extLst>
              <a:ext uri="{FF2B5EF4-FFF2-40B4-BE49-F238E27FC236}">
                <a16:creationId xmlns:a16="http://schemas.microsoft.com/office/drawing/2014/main" id="{2793EB7C-07A7-445E-926A-3A3FFCCD2B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3" r="7075" b="-2"/>
          <a:stretch/>
        </p:blipFill>
        <p:spPr>
          <a:xfrm>
            <a:off x="6261427" y="321734"/>
            <a:ext cx="2651693" cy="2985818"/>
          </a:xfrm>
          <a:prstGeom prst="rect">
            <a:avLst/>
          </a:prstGeom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fire truck&#10;&#10;Description generated with very high confidence">
            <a:extLst>
              <a:ext uri="{FF2B5EF4-FFF2-40B4-BE49-F238E27FC236}">
                <a16:creationId xmlns:a16="http://schemas.microsoft.com/office/drawing/2014/main" id="{EE485F75-1069-4519-AA46-1E0FE1CF99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27" r="12645" b="-1"/>
          <a:stretch/>
        </p:blipFill>
        <p:spPr>
          <a:xfrm>
            <a:off x="238226" y="3509433"/>
            <a:ext cx="3120339" cy="3026833"/>
          </a:xfrm>
          <a:prstGeom prst="rect">
            <a:avLst/>
          </a:prstGeom>
        </p:spPr>
      </p:pic>
      <p:sp>
        <p:nvSpPr>
          <p:cNvPr id="45059" name="WordArt 3">
            <a:extLst>
              <a:ext uri="{FF2B5EF4-FFF2-40B4-BE49-F238E27FC236}">
                <a16:creationId xmlns:a16="http://schemas.microsoft.com/office/drawing/2014/main" id="{09002BBD-DB48-419C-AD5C-33EE6BD92E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28956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C7D60-2E98-4FF6-8BF2-92EBC580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558" y="714376"/>
            <a:ext cx="2764381" cy="3208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ACCIDENTS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CFA2DB-88D3-421D-81CE-E82D942A5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54" r="15466"/>
          <a:stretch/>
        </p:blipFill>
        <p:spPr>
          <a:xfrm>
            <a:off x="20" y="10"/>
            <a:ext cx="2772597" cy="3355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C837B-9A9E-40D7-88FE-1D4F2D6FE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29" r="30607" b="2"/>
          <a:stretch/>
        </p:blipFill>
        <p:spPr>
          <a:xfrm>
            <a:off x="2893266" y="10"/>
            <a:ext cx="2772616" cy="3355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E03C6E-FED7-48F7-8B93-FBA837EC0E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74" b="2"/>
          <a:stretch/>
        </p:blipFill>
        <p:spPr>
          <a:xfrm>
            <a:off x="20" y="3497344"/>
            <a:ext cx="5665862" cy="3360656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A86583F-F1A7-4F7F-AEED-C1E151048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83783" y="4003046"/>
            <a:ext cx="2537460" cy="0"/>
          </a:xfrm>
          <a:prstGeom prst="line">
            <a:avLst/>
          </a:prstGeom>
          <a:ln w="19050">
            <a:solidFill>
              <a:srgbClr val="B4B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3" name="WordArt 3">
            <a:extLst>
              <a:ext uri="{FF2B5EF4-FFF2-40B4-BE49-F238E27FC236}">
                <a16:creationId xmlns:a16="http://schemas.microsoft.com/office/drawing/2014/main" id="{51B9C13A-B5F3-48C2-8D37-E37EB185E2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962400"/>
            <a:ext cx="77724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3DAED-6D97-4326-878F-7F9358AC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1 2017 National Saftey Council</a:t>
            </a: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784</Words>
  <Application>Microsoft Office PowerPoint</Application>
  <PresentationFormat>On-screen Show (4:3)</PresentationFormat>
  <Paragraphs>166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Impact</vt:lpstr>
      <vt:lpstr>Times New Roman</vt:lpstr>
      <vt:lpstr>Office Theme</vt:lpstr>
      <vt:lpstr>1_Office Theme</vt:lpstr>
      <vt:lpstr>Photo Editor Photo</vt:lpstr>
      <vt:lpstr>PowerPoint Presentation</vt:lpstr>
      <vt:lpstr>PowerPoint Presentation</vt:lpstr>
      <vt:lpstr>TRAINING OBJECTIVES</vt:lpstr>
      <vt:lpstr>TRAINING OBJECTIVES</vt:lpstr>
      <vt:lpstr>NATURAL EMERGENCIES</vt:lpstr>
      <vt:lpstr>HEART ATTACKS</vt:lpstr>
      <vt:lpstr>OVERDOSE</vt:lpstr>
      <vt:lpstr>FIRES</vt:lpstr>
      <vt:lpstr>ACCIDENTS</vt:lpstr>
      <vt:lpstr>PowerPoint Presentation</vt:lpstr>
      <vt:lpstr>PowerPoint Presentation</vt:lpstr>
      <vt:lpstr>CHEMICAL SPILLS</vt:lpstr>
      <vt:lpstr>POWER FAILURE</vt:lpstr>
      <vt:lpstr>TERRORISM</vt:lpstr>
      <vt:lpstr>BOMB THREATS</vt:lpstr>
      <vt:lpstr>EMERGENCY PLANS</vt:lpstr>
      <vt:lpstr>ESSENTIAL EMERGENCY INFORMATION</vt:lpstr>
      <vt:lpstr>IDENTIFY WITNESSES</vt:lpstr>
      <vt:lpstr>PROTECTING THE SCENE</vt:lpstr>
      <vt:lpstr>WORKPLACE VIOLENCE </vt:lpstr>
      <vt:lpstr>BEHAVIORAL CUES</vt:lpstr>
      <vt:lpstr>BEHAVIORAL CUES, continued</vt:lpstr>
      <vt:lpstr>COMMON OFFENDERS</vt:lpstr>
      <vt:lpstr>RESPONSE TO WORKPLACE VIOLENCE</vt:lpstr>
      <vt:lpstr>BOMB THREAT PROCEDURES</vt:lpstr>
      <vt:lpstr>Search Procedures</vt:lpstr>
      <vt:lpstr>SEVERE WEATHER</vt:lpstr>
      <vt:lpstr>SAFETY IN THE WORKPLACE</vt:lpstr>
      <vt:lpstr>ALARM SYSTEMS</vt:lpstr>
      <vt:lpstr>ALARM SYSTEMS</vt:lpstr>
      <vt:lpstr>TRAINING OBJECTIVES</vt:lpstr>
      <vt:lpstr>TRAINING OBJECTIVES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Bullard, Gary</dc:creator>
  <cp:lastModifiedBy>Bullard, Gary</cp:lastModifiedBy>
  <cp:revision>5</cp:revision>
  <dcterms:created xsi:type="dcterms:W3CDTF">2019-10-07T18:09:16Z</dcterms:created>
  <dcterms:modified xsi:type="dcterms:W3CDTF">2020-09-03T17:58:06Z</dcterms:modified>
</cp:coreProperties>
</file>