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33"/>
  </p:notesMasterIdLst>
  <p:handoutMasterIdLst>
    <p:handoutMasterId r:id="rId34"/>
  </p:handoutMasterIdLst>
  <p:sldIdLst>
    <p:sldId id="274" r:id="rId2"/>
    <p:sldId id="256" r:id="rId3"/>
    <p:sldId id="294" r:id="rId4"/>
    <p:sldId id="275" r:id="rId5"/>
    <p:sldId id="276" r:id="rId6"/>
    <p:sldId id="277" r:id="rId7"/>
    <p:sldId id="278" r:id="rId8"/>
    <p:sldId id="279" r:id="rId9"/>
    <p:sldId id="295" r:id="rId10"/>
    <p:sldId id="271" r:id="rId11"/>
    <p:sldId id="280" r:id="rId12"/>
    <p:sldId id="281" r:id="rId13"/>
    <p:sldId id="282" r:id="rId14"/>
    <p:sldId id="296" r:id="rId15"/>
    <p:sldId id="297" r:id="rId16"/>
    <p:sldId id="284" r:id="rId17"/>
    <p:sldId id="285" r:id="rId18"/>
    <p:sldId id="286" r:id="rId19"/>
    <p:sldId id="287" r:id="rId20"/>
    <p:sldId id="298" r:id="rId21"/>
    <p:sldId id="300" r:id="rId22"/>
    <p:sldId id="301" r:id="rId23"/>
    <p:sldId id="302" r:id="rId24"/>
    <p:sldId id="303" r:id="rId25"/>
    <p:sldId id="304" r:id="rId26"/>
    <p:sldId id="305" r:id="rId27"/>
    <p:sldId id="306" r:id="rId28"/>
    <p:sldId id="307" r:id="rId29"/>
    <p:sldId id="292" r:id="rId30"/>
    <p:sldId id="308" r:id="rId31"/>
    <p:sldId id="309"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78"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50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_rels/drawing3.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C1C3870-4F27-4D0B-8899-1D55BD6DACEE}"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1B83B29-A4F3-4B18-B838-571D19D50A3C}">
      <dgm:prSet/>
      <dgm:spPr/>
      <dgm:t>
        <a:bodyPr/>
        <a:lstStyle/>
        <a:p>
          <a:r>
            <a:rPr lang="en-US" dirty="0"/>
            <a:t>Failure to take notes result in inability to recall facts relating to the incident</a:t>
          </a:r>
        </a:p>
      </dgm:t>
    </dgm:pt>
    <dgm:pt modelId="{797312F3-A52D-461D-8F35-7092B2EFBA2A}" type="parTrans" cxnId="{4CEA6402-4DC9-46C3-9E30-20E680D24156}">
      <dgm:prSet/>
      <dgm:spPr/>
      <dgm:t>
        <a:bodyPr/>
        <a:lstStyle/>
        <a:p>
          <a:endParaRPr lang="en-US"/>
        </a:p>
      </dgm:t>
    </dgm:pt>
    <dgm:pt modelId="{1FF651AE-4059-492C-98DE-3BBD641499F9}" type="sibTrans" cxnId="{4CEA6402-4DC9-46C3-9E30-20E680D24156}">
      <dgm:prSet/>
      <dgm:spPr/>
      <dgm:t>
        <a:bodyPr/>
        <a:lstStyle/>
        <a:p>
          <a:endParaRPr lang="en-US"/>
        </a:p>
      </dgm:t>
    </dgm:pt>
    <dgm:pt modelId="{DB1FC98A-E5B6-49B4-907B-F81D0BE12BA9}">
      <dgm:prSet/>
      <dgm:spPr/>
      <dgm:t>
        <a:bodyPr/>
        <a:lstStyle/>
        <a:p>
          <a:r>
            <a:rPr lang="en-US" dirty="0"/>
            <a:t>Note all the activities, information, evidence or other facts discovered during the investigation</a:t>
          </a:r>
        </a:p>
      </dgm:t>
    </dgm:pt>
    <dgm:pt modelId="{017CCF0C-D612-4031-A563-476622A7E123}" type="parTrans" cxnId="{5188BB6B-672B-43B6-B02B-38AD95EAF533}">
      <dgm:prSet/>
      <dgm:spPr/>
      <dgm:t>
        <a:bodyPr/>
        <a:lstStyle/>
        <a:p>
          <a:endParaRPr lang="en-US"/>
        </a:p>
      </dgm:t>
    </dgm:pt>
    <dgm:pt modelId="{CCAD8E36-0FE0-4652-AA05-E0FA7DD8CE2D}" type="sibTrans" cxnId="{5188BB6B-672B-43B6-B02B-38AD95EAF533}">
      <dgm:prSet/>
      <dgm:spPr/>
      <dgm:t>
        <a:bodyPr/>
        <a:lstStyle/>
        <a:p>
          <a:endParaRPr lang="en-US"/>
        </a:p>
      </dgm:t>
    </dgm:pt>
    <dgm:pt modelId="{B6E19729-0717-46C2-A69E-A63313B850E0}">
      <dgm:prSet/>
      <dgm:spPr/>
      <dgm:t>
        <a:bodyPr/>
        <a:lstStyle/>
        <a:p>
          <a:r>
            <a:rPr lang="en-US" dirty="0"/>
            <a:t>They help the investigators to pinpoint other facts to prompt re-examination of the scene</a:t>
          </a:r>
        </a:p>
      </dgm:t>
    </dgm:pt>
    <dgm:pt modelId="{A16D936E-2D22-40F9-99C6-AFC3E7FA47FA}" type="parTrans" cxnId="{CDE79E49-6938-4F8B-AF3C-1CA1E1016BAB}">
      <dgm:prSet/>
      <dgm:spPr/>
      <dgm:t>
        <a:bodyPr/>
        <a:lstStyle/>
        <a:p>
          <a:endParaRPr lang="en-US"/>
        </a:p>
      </dgm:t>
    </dgm:pt>
    <dgm:pt modelId="{C5AE89C8-2905-4039-A51A-082BCB8843BE}" type="sibTrans" cxnId="{CDE79E49-6938-4F8B-AF3C-1CA1E1016BAB}">
      <dgm:prSet/>
      <dgm:spPr/>
      <dgm:t>
        <a:bodyPr/>
        <a:lstStyle/>
        <a:p>
          <a:endParaRPr lang="en-US"/>
        </a:p>
      </dgm:t>
    </dgm:pt>
    <dgm:pt modelId="{C9858A33-8079-4B5F-9747-C96750058344}" type="pres">
      <dgm:prSet presAssocID="{5C1C3870-4F27-4D0B-8899-1D55BD6DACEE}" presName="hierChild1" presStyleCnt="0">
        <dgm:presLayoutVars>
          <dgm:chPref val="1"/>
          <dgm:dir/>
          <dgm:animOne val="branch"/>
          <dgm:animLvl val="lvl"/>
          <dgm:resizeHandles/>
        </dgm:presLayoutVars>
      </dgm:prSet>
      <dgm:spPr/>
    </dgm:pt>
    <dgm:pt modelId="{3325F399-57C3-4867-9261-4FE370CBB357}" type="pres">
      <dgm:prSet presAssocID="{C1B83B29-A4F3-4B18-B838-571D19D50A3C}" presName="hierRoot1" presStyleCnt="0"/>
      <dgm:spPr/>
    </dgm:pt>
    <dgm:pt modelId="{58140ACF-D44E-4DB6-A30D-6DBAEFA2E25A}" type="pres">
      <dgm:prSet presAssocID="{C1B83B29-A4F3-4B18-B838-571D19D50A3C}" presName="composite" presStyleCnt="0"/>
      <dgm:spPr/>
    </dgm:pt>
    <dgm:pt modelId="{BD619215-E9DB-4815-9780-2158C0FF9B11}" type="pres">
      <dgm:prSet presAssocID="{C1B83B29-A4F3-4B18-B838-571D19D50A3C}" presName="background" presStyleLbl="node0" presStyleIdx="0" presStyleCnt="3"/>
      <dgm:spPr/>
    </dgm:pt>
    <dgm:pt modelId="{297A37A2-5C2B-4E39-8F51-552CD8334276}" type="pres">
      <dgm:prSet presAssocID="{C1B83B29-A4F3-4B18-B838-571D19D50A3C}" presName="text" presStyleLbl="fgAcc0" presStyleIdx="0" presStyleCnt="3">
        <dgm:presLayoutVars>
          <dgm:chPref val="3"/>
        </dgm:presLayoutVars>
      </dgm:prSet>
      <dgm:spPr/>
    </dgm:pt>
    <dgm:pt modelId="{0EB3F7D4-DDC8-4C50-B189-E055977361FB}" type="pres">
      <dgm:prSet presAssocID="{C1B83B29-A4F3-4B18-B838-571D19D50A3C}" presName="hierChild2" presStyleCnt="0"/>
      <dgm:spPr/>
    </dgm:pt>
    <dgm:pt modelId="{FB31F867-4E1B-44AD-B072-B89C1AF37506}" type="pres">
      <dgm:prSet presAssocID="{DB1FC98A-E5B6-49B4-907B-F81D0BE12BA9}" presName="hierRoot1" presStyleCnt="0"/>
      <dgm:spPr/>
    </dgm:pt>
    <dgm:pt modelId="{77E5B1C9-AF90-4837-823F-352A926842A1}" type="pres">
      <dgm:prSet presAssocID="{DB1FC98A-E5B6-49B4-907B-F81D0BE12BA9}" presName="composite" presStyleCnt="0"/>
      <dgm:spPr/>
    </dgm:pt>
    <dgm:pt modelId="{35530893-69B2-4434-BC9F-D63A3D01D2BC}" type="pres">
      <dgm:prSet presAssocID="{DB1FC98A-E5B6-49B4-907B-F81D0BE12BA9}" presName="background" presStyleLbl="node0" presStyleIdx="1" presStyleCnt="3"/>
      <dgm:spPr/>
    </dgm:pt>
    <dgm:pt modelId="{2BB34DF0-8E99-46F9-9C36-8D7991C3EEA8}" type="pres">
      <dgm:prSet presAssocID="{DB1FC98A-E5B6-49B4-907B-F81D0BE12BA9}" presName="text" presStyleLbl="fgAcc0" presStyleIdx="1" presStyleCnt="3">
        <dgm:presLayoutVars>
          <dgm:chPref val="3"/>
        </dgm:presLayoutVars>
      </dgm:prSet>
      <dgm:spPr/>
    </dgm:pt>
    <dgm:pt modelId="{9E83BE40-C2C7-4795-96C3-110262B97529}" type="pres">
      <dgm:prSet presAssocID="{DB1FC98A-E5B6-49B4-907B-F81D0BE12BA9}" presName="hierChild2" presStyleCnt="0"/>
      <dgm:spPr/>
    </dgm:pt>
    <dgm:pt modelId="{5D1C2A41-CB51-4F9F-8810-DF963F6D3AEE}" type="pres">
      <dgm:prSet presAssocID="{B6E19729-0717-46C2-A69E-A63313B850E0}" presName="hierRoot1" presStyleCnt="0"/>
      <dgm:spPr/>
    </dgm:pt>
    <dgm:pt modelId="{CF9545CD-2F82-4590-B88D-C646B66D47BD}" type="pres">
      <dgm:prSet presAssocID="{B6E19729-0717-46C2-A69E-A63313B850E0}" presName="composite" presStyleCnt="0"/>
      <dgm:spPr/>
    </dgm:pt>
    <dgm:pt modelId="{5DCD03FD-71F6-44D1-9510-115222738ED1}" type="pres">
      <dgm:prSet presAssocID="{B6E19729-0717-46C2-A69E-A63313B850E0}" presName="background" presStyleLbl="node0" presStyleIdx="2" presStyleCnt="3"/>
      <dgm:spPr/>
    </dgm:pt>
    <dgm:pt modelId="{99654148-2B83-4F1E-9C54-E931B964F567}" type="pres">
      <dgm:prSet presAssocID="{B6E19729-0717-46C2-A69E-A63313B850E0}" presName="text" presStyleLbl="fgAcc0" presStyleIdx="2" presStyleCnt="3">
        <dgm:presLayoutVars>
          <dgm:chPref val="3"/>
        </dgm:presLayoutVars>
      </dgm:prSet>
      <dgm:spPr/>
    </dgm:pt>
    <dgm:pt modelId="{F98F3639-E63C-4252-A36F-C8B59FA1C510}" type="pres">
      <dgm:prSet presAssocID="{B6E19729-0717-46C2-A69E-A63313B850E0}" presName="hierChild2" presStyleCnt="0"/>
      <dgm:spPr/>
    </dgm:pt>
  </dgm:ptLst>
  <dgm:cxnLst>
    <dgm:cxn modelId="{4CEA6402-4DC9-46C3-9E30-20E680D24156}" srcId="{5C1C3870-4F27-4D0B-8899-1D55BD6DACEE}" destId="{C1B83B29-A4F3-4B18-B838-571D19D50A3C}" srcOrd="0" destOrd="0" parTransId="{797312F3-A52D-461D-8F35-7092B2EFBA2A}" sibTransId="{1FF651AE-4059-492C-98DE-3BBD641499F9}"/>
    <dgm:cxn modelId="{895D1F25-2F2E-447E-A3DB-389240A31655}" type="presOf" srcId="{C1B83B29-A4F3-4B18-B838-571D19D50A3C}" destId="{297A37A2-5C2B-4E39-8F51-552CD8334276}" srcOrd="0" destOrd="0" presId="urn:microsoft.com/office/officeart/2005/8/layout/hierarchy1"/>
    <dgm:cxn modelId="{1CDDB636-CB73-4288-89CF-257EE72FD0C9}" type="presOf" srcId="{5C1C3870-4F27-4D0B-8899-1D55BD6DACEE}" destId="{C9858A33-8079-4B5F-9747-C96750058344}" srcOrd="0" destOrd="0" presId="urn:microsoft.com/office/officeart/2005/8/layout/hierarchy1"/>
    <dgm:cxn modelId="{CDE79E49-6938-4F8B-AF3C-1CA1E1016BAB}" srcId="{5C1C3870-4F27-4D0B-8899-1D55BD6DACEE}" destId="{B6E19729-0717-46C2-A69E-A63313B850E0}" srcOrd="2" destOrd="0" parTransId="{A16D936E-2D22-40F9-99C6-AFC3E7FA47FA}" sibTransId="{C5AE89C8-2905-4039-A51A-082BCB8843BE}"/>
    <dgm:cxn modelId="{5188BB6B-672B-43B6-B02B-38AD95EAF533}" srcId="{5C1C3870-4F27-4D0B-8899-1D55BD6DACEE}" destId="{DB1FC98A-E5B6-49B4-907B-F81D0BE12BA9}" srcOrd="1" destOrd="0" parTransId="{017CCF0C-D612-4031-A563-476622A7E123}" sibTransId="{CCAD8E36-0FE0-4652-AA05-E0FA7DD8CE2D}"/>
    <dgm:cxn modelId="{27D020A5-FFC0-4B34-8529-925956790266}" type="presOf" srcId="{B6E19729-0717-46C2-A69E-A63313B850E0}" destId="{99654148-2B83-4F1E-9C54-E931B964F567}" srcOrd="0" destOrd="0" presId="urn:microsoft.com/office/officeart/2005/8/layout/hierarchy1"/>
    <dgm:cxn modelId="{CD0759F8-3C2D-4033-9412-3BF1ED5C9790}" type="presOf" srcId="{DB1FC98A-E5B6-49B4-907B-F81D0BE12BA9}" destId="{2BB34DF0-8E99-46F9-9C36-8D7991C3EEA8}" srcOrd="0" destOrd="0" presId="urn:microsoft.com/office/officeart/2005/8/layout/hierarchy1"/>
    <dgm:cxn modelId="{1EC3B929-E406-43BF-A91D-DE1352C64ABF}" type="presParOf" srcId="{C9858A33-8079-4B5F-9747-C96750058344}" destId="{3325F399-57C3-4867-9261-4FE370CBB357}" srcOrd="0" destOrd="0" presId="urn:microsoft.com/office/officeart/2005/8/layout/hierarchy1"/>
    <dgm:cxn modelId="{AA55C5F6-8E5E-4426-81C7-3809079E8260}" type="presParOf" srcId="{3325F399-57C3-4867-9261-4FE370CBB357}" destId="{58140ACF-D44E-4DB6-A30D-6DBAEFA2E25A}" srcOrd="0" destOrd="0" presId="urn:microsoft.com/office/officeart/2005/8/layout/hierarchy1"/>
    <dgm:cxn modelId="{3344D663-D853-49FC-9EF2-AA8AB88F871A}" type="presParOf" srcId="{58140ACF-D44E-4DB6-A30D-6DBAEFA2E25A}" destId="{BD619215-E9DB-4815-9780-2158C0FF9B11}" srcOrd="0" destOrd="0" presId="urn:microsoft.com/office/officeart/2005/8/layout/hierarchy1"/>
    <dgm:cxn modelId="{97020B78-A7A8-43AB-88FA-7D1C445D8654}" type="presParOf" srcId="{58140ACF-D44E-4DB6-A30D-6DBAEFA2E25A}" destId="{297A37A2-5C2B-4E39-8F51-552CD8334276}" srcOrd="1" destOrd="0" presId="urn:microsoft.com/office/officeart/2005/8/layout/hierarchy1"/>
    <dgm:cxn modelId="{A6A13998-D52B-43C8-B72A-CE9593F71606}" type="presParOf" srcId="{3325F399-57C3-4867-9261-4FE370CBB357}" destId="{0EB3F7D4-DDC8-4C50-B189-E055977361FB}" srcOrd="1" destOrd="0" presId="urn:microsoft.com/office/officeart/2005/8/layout/hierarchy1"/>
    <dgm:cxn modelId="{1D90D32F-A73E-47B2-85A2-BCE39C15C819}" type="presParOf" srcId="{C9858A33-8079-4B5F-9747-C96750058344}" destId="{FB31F867-4E1B-44AD-B072-B89C1AF37506}" srcOrd="1" destOrd="0" presId="urn:microsoft.com/office/officeart/2005/8/layout/hierarchy1"/>
    <dgm:cxn modelId="{45147148-1CE8-4327-BFE8-D5DF0DEAD27A}" type="presParOf" srcId="{FB31F867-4E1B-44AD-B072-B89C1AF37506}" destId="{77E5B1C9-AF90-4837-823F-352A926842A1}" srcOrd="0" destOrd="0" presId="urn:microsoft.com/office/officeart/2005/8/layout/hierarchy1"/>
    <dgm:cxn modelId="{CCFCE6F1-23C8-40AE-85CD-91E7CC39E6AD}" type="presParOf" srcId="{77E5B1C9-AF90-4837-823F-352A926842A1}" destId="{35530893-69B2-4434-BC9F-D63A3D01D2BC}" srcOrd="0" destOrd="0" presId="urn:microsoft.com/office/officeart/2005/8/layout/hierarchy1"/>
    <dgm:cxn modelId="{8B5F5BA1-F3A9-45AC-8E5E-DDA17495A7B5}" type="presParOf" srcId="{77E5B1C9-AF90-4837-823F-352A926842A1}" destId="{2BB34DF0-8E99-46F9-9C36-8D7991C3EEA8}" srcOrd="1" destOrd="0" presId="urn:microsoft.com/office/officeart/2005/8/layout/hierarchy1"/>
    <dgm:cxn modelId="{DFB6F462-5AC2-41B7-8633-2546E4E84773}" type="presParOf" srcId="{FB31F867-4E1B-44AD-B072-B89C1AF37506}" destId="{9E83BE40-C2C7-4795-96C3-110262B97529}" srcOrd="1" destOrd="0" presId="urn:microsoft.com/office/officeart/2005/8/layout/hierarchy1"/>
    <dgm:cxn modelId="{36540309-33C8-44DA-91E6-E4CEBACB5BA7}" type="presParOf" srcId="{C9858A33-8079-4B5F-9747-C96750058344}" destId="{5D1C2A41-CB51-4F9F-8810-DF963F6D3AEE}" srcOrd="2" destOrd="0" presId="urn:microsoft.com/office/officeart/2005/8/layout/hierarchy1"/>
    <dgm:cxn modelId="{60DED9E4-DD7D-42CC-A2AF-59AC18688A4B}" type="presParOf" srcId="{5D1C2A41-CB51-4F9F-8810-DF963F6D3AEE}" destId="{CF9545CD-2F82-4590-B88D-C646B66D47BD}" srcOrd="0" destOrd="0" presId="urn:microsoft.com/office/officeart/2005/8/layout/hierarchy1"/>
    <dgm:cxn modelId="{EA8CF5FF-6AFF-4942-8F9F-1E653429B8C7}" type="presParOf" srcId="{CF9545CD-2F82-4590-B88D-C646B66D47BD}" destId="{5DCD03FD-71F6-44D1-9510-115222738ED1}" srcOrd="0" destOrd="0" presId="urn:microsoft.com/office/officeart/2005/8/layout/hierarchy1"/>
    <dgm:cxn modelId="{158E5FC4-D3BC-4F29-B50D-0F4CC6F8FA26}" type="presParOf" srcId="{CF9545CD-2F82-4590-B88D-C646B66D47BD}" destId="{99654148-2B83-4F1E-9C54-E931B964F567}" srcOrd="1" destOrd="0" presId="urn:microsoft.com/office/officeart/2005/8/layout/hierarchy1"/>
    <dgm:cxn modelId="{C2E61476-F823-4A4D-A594-F708264EB1F6}" type="presParOf" srcId="{5D1C2A41-CB51-4F9F-8810-DF963F6D3AEE}" destId="{F98F3639-E63C-4252-A36F-C8B59FA1C51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1EAC49-8E9F-41E3-AE44-345150CFDD54}"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A219A3DC-3867-43DF-887A-6C14C305794D}">
      <dgm:prSet/>
      <dgm:spPr/>
      <dgm:t>
        <a:bodyPr/>
        <a:lstStyle/>
        <a:p>
          <a:r>
            <a:rPr lang="en-US" dirty="0"/>
            <a:t>Accurate reports reduces the chance of misunderstanding an error</a:t>
          </a:r>
        </a:p>
      </dgm:t>
    </dgm:pt>
    <dgm:pt modelId="{77DAD769-64FB-4036-AF91-8559BC1AE644}" type="parTrans" cxnId="{6DC347D7-9DD2-439C-97C0-DC7FFDC1125B}">
      <dgm:prSet/>
      <dgm:spPr/>
      <dgm:t>
        <a:bodyPr/>
        <a:lstStyle/>
        <a:p>
          <a:endParaRPr lang="en-US"/>
        </a:p>
      </dgm:t>
    </dgm:pt>
    <dgm:pt modelId="{AFD16D25-EA25-460C-9ADE-9F585D130795}" type="sibTrans" cxnId="{6DC347D7-9DD2-439C-97C0-DC7FFDC1125B}">
      <dgm:prSet/>
      <dgm:spPr/>
      <dgm:t>
        <a:bodyPr/>
        <a:lstStyle/>
        <a:p>
          <a:endParaRPr lang="en-US"/>
        </a:p>
      </dgm:t>
    </dgm:pt>
    <dgm:pt modelId="{00F70B9A-B6F8-431E-A742-728892BDBDEB}">
      <dgm:prSet/>
      <dgm:spPr/>
      <dgm:t>
        <a:bodyPr/>
        <a:lstStyle/>
        <a:p>
          <a:r>
            <a:rPr lang="en-US" dirty="0"/>
            <a:t>Do not use pronouns such as “he” or “she”</a:t>
          </a:r>
        </a:p>
      </dgm:t>
    </dgm:pt>
    <dgm:pt modelId="{170CC380-F71D-48F2-B164-73C97EFB5D13}" type="parTrans" cxnId="{75B98DF9-806A-4655-923B-435E4DCD4211}">
      <dgm:prSet/>
      <dgm:spPr/>
      <dgm:t>
        <a:bodyPr/>
        <a:lstStyle/>
        <a:p>
          <a:endParaRPr lang="en-US"/>
        </a:p>
      </dgm:t>
    </dgm:pt>
    <dgm:pt modelId="{E6FFDF77-24FF-45C2-A603-2E1C364363A7}" type="sibTrans" cxnId="{75B98DF9-806A-4655-923B-435E4DCD4211}">
      <dgm:prSet/>
      <dgm:spPr/>
      <dgm:t>
        <a:bodyPr/>
        <a:lstStyle/>
        <a:p>
          <a:endParaRPr lang="en-US"/>
        </a:p>
      </dgm:t>
    </dgm:pt>
    <dgm:pt modelId="{6AFED47D-D907-417B-A78C-89C0DC0663DB}">
      <dgm:prSet/>
      <dgm:spPr/>
      <dgm:t>
        <a:bodyPr/>
        <a:lstStyle/>
        <a:p>
          <a:r>
            <a:rPr lang="en-US" dirty="0"/>
            <a:t>Use Proper Names:  Mr. Jones, Sally Smith</a:t>
          </a:r>
        </a:p>
      </dgm:t>
    </dgm:pt>
    <dgm:pt modelId="{642CA95D-C4DC-4F5C-8FEC-82966FF531D1}" type="parTrans" cxnId="{B63B9D86-02E9-447C-A093-A2FB6D9969EF}">
      <dgm:prSet/>
      <dgm:spPr/>
      <dgm:t>
        <a:bodyPr/>
        <a:lstStyle/>
        <a:p>
          <a:endParaRPr lang="en-US"/>
        </a:p>
      </dgm:t>
    </dgm:pt>
    <dgm:pt modelId="{82909BE4-9DB7-4245-BBD2-B6440C49CB66}" type="sibTrans" cxnId="{B63B9D86-02E9-447C-A093-A2FB6D9969EF}">
      <dgm:prSet/>
      <dgm:spPr/>
      <dgm:t>
        <a:bodyPr/>
        <a:lstStyle/>
        <a:p>
          <a:endParaRPr lang="en-US"/>
        </a:p>
      </dgm:t>
    </dgm:pt>
    <dgm:pt modelId="{1A7C9E1C-4D33-48B5-A33C-568A32BCE2E0}">
      <dgm:prSet/>
      <dgm:spPr/>
      <dgm:t>
        <a:bodyPr/>
        <a:lstStyle/>
        <a:p>
          <a:r>
            <a:rPr lang="en-US" dirty="0"/>
            <a:t>Never trust to memory what can be recorded on paper, events, dates, times, etc., can be forgotten</a:t>
          </a:r>
        </a:p>
      </dgm:t>
    </dgm:pt>
    <dgm:pt modelId="{01930070-15DE-4897-82C0-AE61741BE40C}" type="parTrans" cxnId="{E2597DF7-4A79-4E82-9957-14A114342B7E}">
      <dgm:prSet/>
      <dgm:spPr/>
      <dgm:t>
        <a:bodyPr/>
        <a:lstStyle/>
        <a:p>
          <a:endParaRPr lang="en-US"/>
        </a:p>
      </dgm:t>
    </dgm:pt>
    <dgm:pt modelId="{BA20FC6A-FEF1-4875-97F7-E4EF4F5E054E}" type="sibTrans" cxnId="{E2597DF7-4A79-4E82-9957-14A114342B7E}">
      <dgm:prSet/>
      <dgm:spPr/>
      <dgm:t>
        <a:bodyPr/>
        <a:lstStyle/>
        <a:p>
          <a:endParaRPr lang="en-US"/>
        </a:p>
      </dgm:t>
    </dgm:pt>
    <dgm:pt modelId="{A4E58E3A-82CD-4FAF-BF9A-833FB9E544FE}" type="pres">
      <dgm:prSet presAssocID="{2C1EAC49-8E9F-41E3-AE44-345150CFDD54}" presName="Name0" presStyleCnt="0">
        <dgm:presLayoutVars>
          <dgm:dir/>
          <dgm:animLvl val="lvl"/>
          <dgm:resizeHandles val="exact"/>
        </dgm:presLayoutVars>
      </dgm:prSet>
      <dgm:spPr/>
    </dgm:pt>
    <dgm:pt modelId="{590555B4-201F-4656-A69A-9835D0F3F7FB}" type="pres">
      <dgm:prSet presAssocID="{1A7C9E1C-4D33-48B5-A33C-568A32BCE2E0}" presName="boxAndChildren" presStyleCnt="0"/>
      <dgm:spPr/>
    </dgm:pt>
    <dgm:pt modelId="{727631CE-5674-40B7-AFEC-DF53546CBA95}" type="pres">
      <dgm:prSet presAssocID="{1A7C9E1C-4D33-48B5-A33C-568A32BCE2E0}" presName="parentTextBox" presStyleLbl="node1" presStyleIdx="0" presStyleCnt="4"/>
      <dgm:spPr/>
    </dgm:pt>
    <dgm:pt modelId="{D04FF9FB-9B3B-48B3-B8C7-24216770DEAE}" type="pres">
      <dgm:prSet presAssocID="{82909BE4-9DB7-4245-BBD2-B6440C49CB66}" presName="sp" presStyleCnt="0"/>
      <dgm:spPr/>
    </dgm:pt>
    <dgm:pt modelId="{ED10F2F6-103F-4BC5-B409-9429E22CA42D}" type="pres">
      <dgm:prSet presAssocID="{6AFED47D-D907-417B-A78C-89C0DC0663DB}" presName="arrowAndChildren" presStyleCnt="0"/>
      <dgm:spPr/>
    </dgm:pt>
    <dgm:pt modelId="{EF9BDCFE-FB68-427E-9A3D-1D4CBE5EE33B}" type="pres">
      <dgm:prSet presAssocID="{6AFED47D-D907-417B-A78C-89C0DC0663DB}" presName="parentTextArrow" presStyleLbl="node1" presStyleIdx="1" presStyleCnt="4"/>
      <dgm:spPr/>
    </dgm:pt>
    <dgm:pt modelId="{29B852BE-1F53-40A0-8CF3-3E563DB4F2BF}" type="pres">
      <dgm:prSet presAssocID="{E6FFDF77-24FF-45C2-A603-2E1C364363A7}" presName="sp" presStyleCnt="0"/>
      <dgm:spPr/>
    </dgm:pt>
    <dgm:pt modelId="{32417D53-6D48-4B62-B221-72E1436D03D6}" type="pres">
      <dgm:prSet presAssocID="{00F70B9A-B6F8-431E-A742-728892BDBDEB}" presName="arrowAndChildren" presStyleCnt="0"/>
      <dgm:spPr/>
    </dgm:pt>
    <dgm:pt modelId="{A3747E6E-4D9E-43FF-A504-E83D4C24736B}" type="pres">
      <dgm:prSet presAssocID="{00F70B9A-B6F8-431E-A742-728892BDBDEB}" presName="parentTextArrow" presStyleLbl="node1" presStyleIdx="2" presStyleCnt="4"/>
      <dgm:spPr/>
    </dgm:pt>
    <dgm:pt modelId="{0E1D57DC-10AD-4665-A7F3-956C74B7EAA0}" type="pres">
      <dgm:prSet presAssocID="{AFD16D25-EA25-460C-9ADE-9F585D130795}" presName="sp" presStyleCnt="0"/>
      <dgm:spPr/>
    </dgm:pt>
    <dgm:pt modelId="{428B8488-A950-46EF-AEA3-B8750F313F3C}" type="pres">
      <dgm:prSet presAssocID="{A219A3DC-3867-43DF-887A-6C14C305794D}" presName="arrowAndChildren" presStyleCnt="0"/>
      <dgm:spPr/>
    </dgm:pt>
    <dgm:pt modelId="{D54D7A53-2381-420D-8FFA-A79CFE5C92B0}" type="pres">
      <dgm:prSet presAssocID="{A219A3DC-3867-43DF-887A-6C14C305794D}" presName="parentTextArrow" presStyleLbl="node1" presStyleIdx="3" presStyleCnt="4"/>
      <dgm:spPr/>
    </dgm:pt>
  </dgm:ptLst>
  <dgm:cxnLst>
    <dgm:cxn modelId="{9073C902-FEFF-40AF-9BDF-55BC41C32041}" type="presOf" srcId="{2C1EAC49-8E9F-41E3-AE44-345150CFDD54}" destId="{A4E58E3A-82CD-4FAF-BF9A-833FB9E544FE}" srcOrd="0" destOrd="0" presId="urn:microsoft.com/office/officeart/2005/8/layout/process4"/>
    <dgm:cxn modelId="{BD96786B-67E3-48B2-8319-F221737F772C}" type="presOf" srcId="{1A7C9E1C-4D33-48B5-A33C-568A32BCE2E0}" destId="{727631CE-5674-40B7-AFEC-DF53546CBA95}" srcOrd="0" destOrd="0" presId="urn:microsoft.com/office/officeart/2005/8/layout/process4"/>
    <dgm:cxn modelId="{EF36534F-14E2-49F6-B839-57EE55710F2E}" type="presOf" srcId="{00F70B9A-B6F8-431E-A742-728892BDBDEB}" destId="{A3747E6E-4D9E-43FF-A504-E83D4C24736B}" srcOrd="0" destOrd="0" presId="urn:microsoft.com/office/officeart/2005/8/layout/process4"/>
    <dgm:cxn modelId="{B63B9D86-02E9-447C-A093-A2FB6D9969EF}" srcId="{2C1EAC49-8E9F-41E3-AE44-345150CFDD54}" destId="{6AFED47D-D907-417B-A78C-89C0DC0663DB}" srcOrd="2" destOrd="0" parTransId="{642CA95D-C4DC-4F5C-8FEC-82966FF531D1}" sibTransId="{82909BE4-9DB7-4245-BBD2-B6440C49CB66}"/>
    <dgm:cxn modelId="{9C98D9A9-3A47-480A-8A90-BAFDA986BBAC}" type="presOf" srcId="{6AFED47D-D907-417B-A78C-89C0DC0663DB}" destId="{EF9BDCFE-FB68-427E-9A3D-1D4CBE5EE33B}" srcOrd="0" destOrd="0" presId="urn:microsoft.com/office/officeart/2005/8/layout/process4"/>
    <dgm:cxn modelId="{68F71FAF-8EF5-4483-A8E8-90B01973D4DD}" type="presOf" srcId="{A219A3DC-3867-43DF-887A-6C14C305794D}" destId="{D54D7A53-2381-420D-8FFA-A79CFE5C92B0}" srcOrd="0" destOrd="0" presId="urn:microsoft.com/office/officeart/2005/8/layout/process4"/>
    <dgm:cxn modelId="{6DC347D7-9DD2-439C-97C0-DC7FFDC1125B}" srcId="{2C1EAC49-8E9F-41E3-AE44-345150CFDD54}" destId="{A219A3DC-3867-43DF-887A-6C14C305794D}" srcOrd="0" destOrd="0" parTransId="{77DAD769-64FB-4036-AF91-8559BC1AE644}" sibTransId="{AFD16D25-EA25-460C-9ADE-9F585D130795}"/>
    <dgm:cxn modelId="{E2597DF7-4A79-4E82-9957-14A114342B7E}" srcId="{2C1EAC49-8E9F-41E3-AE44-345150CFDD54}" destId="{1A7C9E1C-4D33-48B5-A33C-568A32BCE2E0}" srcOrd="3" destOrd="0" parTransId="{01930070-15DE-4897-82C0-AE61741BE40C}" sibTransId="{BA20FC6A-FEF1-4875-97F7-E4EF4F5E054E}"/>
    <dgm:cxn modelId="{75B98DF9-806A-4655-923B-435E4DCD4211}" srcId="{2C1EAC49-8E9F-41E3-AE44-345150CFDD54}" destId="{00F70B9A-B6F8-431E-A742-728892BDBDEB}" srcOrd="1" destOrd="0" parTransId="{170CC380-F71D-48F2-B164-73C97EFB5D13}" sibTransId="{E6FFDF77-24FF-45C2-A603-2E1C364363A7}"/>
    <dgm:cxn modelId="{72A73B9D-48D3-43EA-87B9-8BFC52FD60CB}" type="presParOf" srcId="{A4E58E3A-82CD-4FAF-BF9A-833FB9E544FE}" destId="{590555B4-201F-4656-A69A-9835D0F3F7FB}" srcOrd="0" destOrd="0" presId="urn:microsoft.com/office/officeart/2005/8/layout/process4"/>
    <dgm:cxn modelId="{4679DDCA-972B-46BD-B223-BD6E1FE92D4B}" type="presParOf" srcId="{590555B4-201F-4656-A69A-9835D0F3F7FB}" destId="{727631CE-5674-40B7-AFEC-DF53546CBA95}" srcOrd="0" destOrd="0" presId="urn:microsoft.com/office/officeart/2005/8/layout/process4"/>
    <dgm:cxn modelId="{05929F48-A35F-44FB-A191-0827B79C3C40}" type="presParOf" srcId="{A4E58E3A-82CD-4FAF-BF9A-833FB9E544FE}" destId="{D04FF9FB-9B3B-48B3-B8C7-24216770DEAE}" srcOrd="1" destOrd="0" presId="urn:microsoft.com/office/officeart/2005/8/layout/process4"/>
    <dgm:cxn modelId="{8B382BEC-3EF1-44C8-8B0A-7BF00DF688F6}" type="presParOf" srcId="{A4E58E3A-82CD-4FAF-BF9A-833FB9E544FE}" destId="{ED10F2F6-103F-4BC5-B409-9429E22CA42D}" srcOrd="2" destOrd="0" presId="urn:microsoft.com/office/officeart/2005/8/layout/process4"/>
    <dgm:cxn modelId="{DC4B65A9-3FF1-426C-949F-23135C9A8F9B}" type="presParOf" srcId="{ED10F2F6-103F-4BC5-B409-9429E22CA42D}" destId="{EF9BDCFE-FB68-427E-9A3D-1D4CBE5EE33B}" srcOrd="0" destOrd="0" presId="urn:microsoft.com/office/officeart/2005/8/layout/process4"/>
    <dgm:cxn modelId="{DDC5B722-9821-4B2C-93EE-D55A3F390F69}" type="presParOf" srcId="{A4E58E3A-82CD-4FAF-BF9A-833FB9E544FE}" destId="{29B852BE-1F53-40A0-8CF3-3E563DB4F2BF}" srcOrd="3" destOrd="0" presId="urn:microsoft.com/office/officeart/2005/8/layout/process4"/>
    <dgm:cxn modelId="{C426008A-16D9-4544-BAEC-4FA5C34CDA61}" type="presParOf" srcId="{A4E58E3A-82CD-4FAF-BF9A-833FB9E544FE}" destId="{32417D53-6D48-4B62-B221-72E1436D03D6}" srcOrd="4" destOrd="0" presId="urn:microsoft.com/office/officeart/2005/8/layout/process4"/>
    <dgm:cxn modelId="{B68A52A0-0CC0-4CD7-929C-6B2999BF39DD}" type="presParOf" srcId="{32417D53-6D48-4B62-B221-72E1436D03D6}" destId="{A3747E6E-4D9E-43FF-A504-E83D4C24736B}" srcOrd="0" destOrd="0" presId="urn:microsoft.com/office/officeart/2005/8/layout/process4"/>
    <dgm:cxn modelId="{4A0D55BE-34D4-4398-8751-1DFD1B364CE7}" type="presParOf" srcId="{A4E58E3A-82CD-4FAF-BF9A-833FB9E544FE}" destId="{0E1D57DC-10AD-4665-A7F3-956C74B7EAA0}" srcOrd="5" destOrd="0" presId="urn:microsoft.com/office/officeart/2005/8/layout/process4"/>
    <dgm:cxn modelId="{0047823E-D714-4A1C-9FD2-432384E90ECA}" type="presParOf" srcId="{A4E58E3A-82CD-4FAF-BF9A-833FB9E544FE}" destId="{428B8488-A950-46EF-AEA3-B8750F313F3C}" srcOrd="6" destOrd="0" presId="urn:microsoft.com/office/officeart/2005/8/layout/process4"/>
    <dgm:cxn modelId="{70695F97-9E29-4F2B-9AFC-9660F4B38F7D}" type="presParOf" srcId="{428B8488-A950-46EF-AEA3-B8750F313F3C}" destId="{D54D7A53-2381-420D-8FFA-A79CFE5C92B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08BC0F-AD3C-47BA-8DCF-E2B1FFD670A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94A3BEF-073A-42BF-982B-251380CCD1BE}">
      <dgm:prSet/>
      <dgm:spPr/>
      <dgm:t>
        <a:bodyPr/>
        <a:lstStyle/>
        <a:p>
          <a:r>
            <a:rPr lang="en-US" dirty="0"/>
            <a:t>The language and structure must be simple and to the point</a:t>
          </a:r>
        </a:p>
      </dgm:t>
    </dgm:pt>
    <dgm:pt modelId="{9E788A46-93D0-41D3-A510-7F977562FC7F}" type="parTrans" cxnId="{BA5E46CD-E17E-4843-864A-18908F98C9D9}">
      <dgm:prSet/>
      <dgm:spPr/>
      <dgm:t>
        <a:bodyPr/>
        <a:lstStyle/>
        <a:p>
          <a:endParaRPr lang="en-US"/>
        </a:p>
      </dgm:t>
    </dgm:pt>
    <dgm:pt modelId="{CC10FD44-E52C-469E-8D13-D84F8629B58C}" type="sibTrans" cxnId="{BA5E46CD-E17E-4843-864A-18908F98C9D9}">
      <dgm:prSet/>
      <dgm:spPr/>
      <dgm:t>
        <a:bodyPr/>
        <a:lstStyle/>
        <a:p>
          <a:endParaRPr lang="en-US"/>
        </a:p>
      </dgm:t>
    </dgm:pt>
    <dgm:pt modelId="{056B0077-E977-4578-8763-349C95BA50C9}">
      <dgm:prSet/>
      <dgm:spPr/>
      <dgm:t>
        <a:bodyPr/>
        <a:lstStyle/>
        <a:p>
          <a:r>
            <a:rPr lang="en-US" dirty="0"/>
            <a:t>Facts presented must follow a logical order</a:t>
          </a:r>
        </a:p>
      </dgm:t>
    </dgm:pt>
    <dgm:pt modelId="{518BBB10-EA83-4B83-BDE6-70D951A7D10A}" type="parTrans" cxnId="{8F86FBD1-3BD3-4C08-B96D-8A6366E50BFC}">
      <dgm:prSet/>
      <dgm:spPr/>
      <dgm:t>
        <a:bodyPr/>
        <a:lstStyle/>
        <a:p>
          <a:endParaRPr lang="en-US"/>
        </a:p>
      </dgm:t>
    </dgm:pt>
    <dgm:pt modelId="{488B128E-4124-459E-96C0-6D6871B3C81B}" type="sibTrans" cxnId="{8F86FBD1-3BD3-4C08-B96D-8A6366E50BFC}">
      <dgm:prSet/>
      <dgm:spPr/>
      <dgm:t>
        <a:bodyPr/>
        <a:lstStyle/>
        <a:p>
          <a:endParaRPr lang="en-US"/>
        </a:p>
      </dgm:t>
    </dgm:pt>
    <dgm:pt modelId="{B1EF0AB0-5319-4C75-87D7-EA7B2CD3B9CC}">
      <dgm:prSet/>
      <dgm:spPr/>
      <dgm:t>
        <a:bodyPr/>
        <a:lstStyle/>
        <a:p>
          <a:r>
            <a:rPr lang="en-US" dirty="0"/>
            <a:t>Use simple words to clarify</a:t>
          </a:r>
        </a:p>
      </dgm:t>
    </dgm:pt>
    <dgm:pt modelId="{3CEC2293-4922-4965-A5D5-00965DF633C4}" type="parTrans" cxnId="{2284FDC7-4CDE-4B54-AC9A-E758B260FD30}">
      <dgm:prSet/>
      <dgm:spPr/>
      <dgm:t>
        <a:bodyPr/>
        <a:lstStyle/>
        <a:p>
          <a:endParaRPr lang="en-US"/>
        </a:p>
      </dgm:t>
    </dgm:pt>
    <dgm:pt modelId="{8F00A6AB-CE05-4676-8ED3-1522E39FD28C}" type="sibTrans" cxnId="{2284FDC7-4CDE-4B54-AC9A-E758B260FD30}">
      <dgm:prSet/>
      <dgm:spPr/>
      <dgm:t>
        <a:bodyPr/>
        <a:lstStyle/>
        <a:p>
          <a:endParaRPr lang="en-US"/>
        </a:p>
      </dgm:t>
    </dgm:pt>
    <dgm:pt modelId="{07C67A0D-6907-4CE0-9767-05DAF75F5B05}">
      <dgm:prSet/>
      <dgm:spPr/>
      <dgm:t>
        <a:bodyPr/>
        <a:lstStyle/>
        <a:p>
          <a:r>
            <a:rPr lang="en-US" dirty="0"/>
            <a:t>Avoid using words that may have  double meanings, slang, jargon, and unnecessary abbreviations</a:t>
          </a:r>
        </a:p>
      </dgm:t>
    </dgm:pt>
    <dgm:pt modelId="{56F18355-D71F-4A9D-9B9A-B347DC42CD67}" type="parTrans" cxnId="{7B4B1C94-AD98-4264-9EFA-9AB8DA307E4B}">
      <dgm:prSet/>
      <dgm:spPr/>
      <dgm:t>
        <a:bodyPr/>
        <a:lstStyle/>
        <a:p>
          <a:endParaRPr lang="en-US"/>
        </a:p>
      </dgm:t>
    </dgm:pt>
    <dgm:pt modelId="{17FE7C18-72E0-4DD5-A2DB-BFC38E80BBD9}" type="sibTrans" cxnId="{7B4B1C94-AD98-4264-9EFA-9AB8DA307E4B}">
      <dgm:prSet/>
      <dgm:spPr/>
      <dgm:t>
        <a:bodyPr/>
        <a:lstStyle/>
        <a:p>
          <a:endParaRPr lang="en-US"/>
        </a:p>
      </dgm:t>
    </dgm:pt>
    <dgm:pt modelId="{B4131C1F-5EB4-4AE4-9BA0-A420A0DFCFCE}">
      <dgm:prSet/>
      <dgm:spPr/>
      <dgm:t>
        <a:bodyPr/>
        <a:lstStyle/>
        <a:p>
          <a:r>
            <a:rPr lang="en-US" dirty="0"/>
            <a:t>Write in the first person, use “I” instead of “This writer” or “this officer”</a:t>
          </a:r>
        </a:p>
      </dgm:t>
    </dgm:pt>
    <dgm:pt modelId="{3B67D425-4957-4CF4-A2C0-1527A733C46F}" type="parTrans" cxnId="{8F9F1B17-1DFF-49AF-8A94-372CA0860B2C}">
      <dgm:prSet/>
      <dgm:spPr/>
      <dgm:t>
        <a:bodyPr/>
        <a:lstStyle/>
        <a:p>
          <a:endParaRPr lang="en-US"/>
        </a:p>
      </dgm:t>
    </dgm:pt>
    <dgm:pt modelId="{17AF4379-9EA6-4A39-BAA6-2FD2FC271373}" type="sibTrans" cxnId="{8F9F1B17-1DFF-49AF-8A94-372CA0860B2C}">
      <dgm:prSet/>
      <dgm:spPr/>
      <dgm:t>
        <a:bodyPr/>
        <a:lstStyle/>
        <a:p>
          <a:endParaRPr lang="en-US"/>
        </a:p>
      </dgm:t>
    </dgm:pt>
    <dgm:pt modelId="{75C7323F-2D49-437B-A97E-10C9C090CEBE}" type="pres">
      <dgm:prSet presAssocID="{C608BC0F-AD3C-47BA-8DCF-E2B1FFD670A1}" presName="root" presStyleCnt="0">
        <dgm:presLayoutVars>
          <dgm:dir/>
          <dgm:resizeHandles val="exact"/>
        </dgm:presLayoutVars>
      </dgm:prSet>
      <dgm:spPr/>
    </dgm:pt>
    <dgm:pt modelId="{7BF8C8F5-3DA7-46DB-8BA4-9239034507F4}" type="pres">
      <dgm:prSet presAssocID="{194A3BEF-073A-42BF-982B-251380CCD1BE}" presName="compNode" presStyleCnt="0"/>
      <dgm:spPr/>
    </dgm:pt>
    <dgm:pt modelId="{3E9957AB-131A-4ECE-AF51-7D36F240D676}" type="pres">
      <dgm:prSet presAssocID="{194A3BEF-073A-42BF-982B-251380CCD1BE}" presName="bgRect" presStyleLbl="bgShp" presStyleIdx="0" presStyleCnt="5"/>
      <dgm:spPr/>
    </dgm:pt>
    <dgm:pt modelId="{91E6EA6E-4C41-4ACF-BF8B-1D4444D05ABD}" type="pres">
      <dgm:prSet presAssocID="{194A3BEF-073A-42BF-982B-251380CCD1B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ullseye"/>
        </a:ext>
      </dgm:extLst>
    </dgm:pt>
    <dgm:pt modelId="{11B624DC-7AE8-41E2-ACDC-6622576A2A80}" type="pres">
      <dgm:prSet presAssocID="{194A3BEF-073A-42BF-982B-251380CCD1BE}" presName="spaceRect" presStyleCnt="0"/>
      <dgm:spPr/>
    </dgm:pt>
    <dgm:pt modelId="{B8E854E9-05B6-48A4-905C-1C134F1D7EA2}" type="pres">
      <dgm:prSet presAssocID="{194A3BEF-073A-42BF-982B-251380CCD1BE}" presName="parTx" presStyleLbl="revTx" presStyleIdx="0" presStyleCnt="5">
        <dgm:presLayoutVars>
          <dgm:chMax val="0"/>
          <dgm:chPref val="0"/>
        </dgm:presLayoutVars>
      </dgm:prSet>
      <dgm:spPr/>
    </dgm:pt>
    <dgm:pt modelId="{E406CF05-6111-453C-A1D8-EBC98CA1018A}" type="pres">
      <dgm:prSet presAssocID="{CC10FD44-E52C-469E-8D13-D84F8629B58C}" presName="sibTrans" presStyleCnt="0"/>
      <dgm:spPr/>
    </dgm:pt>
    <dgm:pt modelId="{BC76D287-7BED-433E-B912-C89D59FEE552}" type="pres">
      <dgm:prSet presAssocID="{056B0077-E977-4578-8763-349C95BA50C9}" presName="compNode" presStyleCnt="0"/>
      <dgm:spPr/>
    </dgm:pt>
    <dgm:pt modelId="{EFF5BAA3-2765-4461-82DE-AD81872D92B8}" type="pres">
      <dgm:prSet presAssocID="{056B0077-E977-4578-8763-349C95BA50C9}" presName="bgRect" presStyleLbl="bgShp" presStyleIdx="1" presStyleCnt="5"/>
      <dgm:spPr/>
    </dgm:pt>
    <dgm:pt modelId="{5B3DAB7C-15A5-45ED-9883-142BBE66C194}" type="pres">
      <dgm:prSet presAssocID="{056B0077-E977-4578-8763-349C95BA50C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topwatch"/>
        </a:ext>
      </dgm:extLst>
    </dgm:pt>
    <dgm:pt modelId="{173A131B-7FBF-4488-BCA0-416539D7F95D}" type="pres">
      <dgm:prSet presAssocID="{056B0077-E977-4578-8763-349C95BA50C9}" presName="spaceRect" presStyleCnt="0"/>
      <dgm:spPr/>
    </dgm:pt>
    <dgm:pt modelId="{8798238D-C26D-4EA6-84FE-E4A261C92393}" type="pres">
      <dgm:prSet presAssocID="{056B0077-E977-4578-8763-349C95BA50C9}" presName="parTx" presStyleLbl="revTx" presStyleIdx="1" presStyleCnt="5">
        <dgm:presLayoutVars>
          <dgm:chMax val="0"/>
          <dgm:chPref val="0"/>
        </dgm:presLayoutVars>
      </dgm:prSet>
      <dgm:spPr/>
    </dgm:pt>
    <dgm:pt modelId="{56AC895F-8146-4D67-9790-4AA58C9E12E7}" type="pres">
      <dgm:prSet presAssocID="{488B128E-4124-459E-96C0-6D6871B3C81B}" presName="sibTrans" presStyleCnt="0"/>
      <dgm:spPr/>
    </dgm:pt>
    <dgm:pt modelId="{186DD129-FC70-4AAD-9FD8-9B0991EEB463}" type="pres">
      <dgm:prSet presAssocID="{B1EF0AB0-5319-4C75-87D7-EA7B2CD3B9CC}" presName="compNode" presStyleCnt="0"/>
      <dgm:spPr/>
    </dgm:pt>
    <dgm:pt modelId="{DC9761F7-8EE5-48BB-842E-B3D7EE24D991}" type="pres">
      <dgm:prSet presAssocID="{B1EF0AB0-5319-4C75-87D7-EA7B2CD3B9CC}" presName="bgRect" presStyleLbl="bgShp" presStyleIdx="2" presStyleCnt="5"/>
      <dgm:spPr/>
    </dgm:pt>
    <dgm:pt modelId="{D197A13F-4081-4AF8-8AA0-E73974EC1C09}" type="pres">
      <dgm:prSet presAssocID="{B1EF0AB0-5319-4C75-87D7-EA7B2CD3B9C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6A0911AC-74F1-4622-9E43-F175D1B754E5}" type="pres">
      <dgm:prSet presAssocID="{B1EF0AB0-5319-4C75-87D7-EA7B2CD3B9CC}" presName="spaceRect" presStyleCnt="0"/>
      <dgm:spPr/>
    </dgm:pt>
    <dgm:pt modelId="{AE4026AC-0B95-4D03-9A87-28C975A7BF9D}" type="pres">
      <dgm:prSet presAssocID="{B1EF0AB0-5319-4C75-87D7-EA7B2CD3B9CC}" presName="parTx" presStyleLbl="revTx" presStyleIdx="2" presStyleCnt="5">
        <dgm:presLayoutVars>
          <dgm:chMax val="0"/>
          <dgm:chPref val="0"/>
        </dgm:presLayoutVars>
      </dgm:prSet>
      <dgm:spPr/>
    </dgm:pt>
    <dgm:pt modelId="{DF4488DA-9819-43F5-8D45-56044CCD0A88}" type="pres">
      <dgm:prSet presAssocID="{8F00A6AB-CE05-4676-8ED3-1522E39FD28C}" presName="sibTrans" presStyleCnt="0"/>
      <dgm:spPr/>
    </dgm:pt>
    <dgm:pt modelId="{7437977B-D726-4A49-87DB-A8294412E0B6}" type="pres">
      <dgm:prSet presAssocID="{07C67A0D-6907-4CE0-9767-05DAF75F5B05}" presName="compNode" presStyleCnt="0"/>
      <dgm:spPr/>
    </dgm:pt>
    <dgm:pt modelId="{F9FA9751-C6A2-4B75-944F-BA3D8025EFFB}" type="pres">
      <dgm:prSet presAssocID="{07C67A0D-6907-4CE0-9767-05DAF75F5B05}" presName="bgRect" presStyleLbl="bgShp" presStyleIdx="3" presStyleCnt="5"/>
      <dgm:spPr/>
    </dgm:pt>
    <dgm:pt modelId="{EEC9624A-DBAE-46CC-830E-7AE9EAD0B71F}" type="pres">
      <dgm:prSet presAssocID="{07C67A0D-6907-4CE0-9767-05DAF75F5B0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o sign"/>
        </a:ext>
      </dgm:extLst>
    </dgm:pt>
    <dgm:pt modelId="{5DDD4523-8C82-4E04-AC3D-BE5276CFDD60}" type="pres">
      <dgm:prSet presAssocID="{07C67A0D-6907-4CE0-9767-05DAF75F5B05}" presName="spaceRect" presStyleCnt="0"/>
      <dgm:spPr/>
    </dgm:pt>
    <dgm:pt modelId="{E66DB4D7-809A-492C-B208-ADB900EA59A7}" type="pres">
      <dgm:prSet presAssocID="{07C67A0D-6907-4CE0-9767-05DAF75F5B05}" presName="parTx" presStyleLbl="revTx" presStyleIdx="3" presStyleCnt="5">
        <dgm:presLayoutVars>
          <dgm:chMax val="0"/>
          <dgm:chPref val="0"/>
        </dgm:presLayoutVars>
      </dgm:prSet>
      <dgm:spPr/>
    </dgm:pt>
    <dgm:pt modelId="{7AE6E898-4FB0-4B45-90D0-2BC6E5C43941}" type="pres">
      <dgm:prSet presAssocID="{17FE7C18-72E0-4DD5-A2DB-BFC38E80BBD9}" presName="sibTrans" presStyleCnt="0"/>
      <dgm:spPr/>
    </dgm:pt>
    <dgm:pt modelId="{FB45E160-6CDD-4078-82D9-F03286B88245}" type="pres">
      <dgm:prSet presAssocID="{B4131C1F-5EB4-4AE4-9BA0-A420A0DFCFCE}" presName="compNode" presStyleCnt="0"/>
      <dgm:spPr/>
    </dgm:pt>
    <dgm:pt modelId="{6F3B2219-1C87-4169-BAA5-E1E5D679210C}" type="pres">
      <dgm:prSet presAssocID="{B4131C1F-5EB4-4AE4-9BA0-A420A0DFCFCE}" presName="bgRect" presStyleLbl="bgShp" presStyleIdx="4" presStyleCnt="5"/>
      <dgm:spPr/>
    </dgm:pt>
    <dgm:pt modelId="{349068EA-FC10-4CDC-9D62-3251111529B5}" type="pres">
      <dgm:prSet presAssocID="{B4131C1F-5EB4-4AE4-9BA0-A420A0DFCFC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Quotes"/>
        </a:ext>
      </dgm:extLst>
    </dgm:pt>
    <dgm:pt modelId="{998C18ED-7DEF-49C7-89D9-1474FE3F2E31}" type="pres">
      <dgm:prSet presAssocID="{B4131C1F-5EB4-4AE4-9BA0-A420A0DFCFCE}" presName="spaceRect" presStyleCnt="0"/>
      <dgm:spPr/>
    </dgm:pt>
    <dgm:pt modelId="{1E68330E-3C44-4AC8-A5F2-38EABAD2189F}" type="pres">
      <dgm:prSet presAssocID="{B4131C1F-5EB4-4AE4-9BA0-A420A0DFCFCE}" presName="parTx" presStyleLbl="revTx" presStyleIdx="4" presStyleCnt="5">
        <dgm:presLayoutVars>
          <dgm:chMax val="0"/>
          <dgm:chPref val="0"/>
        </dgm:presLayoutVars>
      </dgm:prSet>
      <dgm:spPr/>
    </dgm:pt>
  </dgm:ptLst>
  <dgm:cxnLst>
    <dgm:cxn modelId="{8F9F1B17-1DFF-49AF-8A94-372CA0860B2C}" srcId="{C608BC0F-AD3C-47BA-8DCF-E2B1FFD670A1}" destId="{B4131C1F-5EB4-4AE4-9BA0-A420A0DFCFCE}" srcOrd="4" destOrd="0" parTransId="{3B67D425-4957-4CF4-A2C0-1527A733C46F}" sibTransId="{17AF4379-9EA6-4A39-BAA6-2FD2FC271373}"/>
    <dgm:cxn modelId="{B285E52B-A22C-4B6C-BD61-43AD5DBD4EB8}" type="presOf" srcId="{B1EF0AB0-5319-4C75-87D7-EA7B2CD3B9CC}" destId="{AE4026AC-0B95-4D03-9A87-28C975A7BF9D}" srcOrd="0" destOrd="0" presId="urn:microsoft.com/office/officeart/2018/2/layout/IconVerticalSolidList"/>
    <dgm:cxn modelId="{2C0B0438-9565-4FDD-BC45-A15E5C0D4051}" type="presOf" srcId="{194A3BEF-073A-42BF-982B-251380CCD1BE}" destId="{B8E854E9-05B6-48A4-905C-1C134F1D7EA2}" srcOrd="0" destOrd="0" presId="urn:microsoft.com/office/officeart/2018/2/layout/IconVerticalSolidList"/>
    <dgm:cxn modelId="{B888EC68-01FE-4A22-B343-D813E17AAC64}" type="presOf" srcId="{07C67A0D-6907-4CE0-9767-05DAF75F5B05}" destId="{E66DB4D7-809A-492C-B208-ADB900EA59A7}" srcOrd="0" destOrd="0" presId="urn:microsoft.com/office/officeart/2018/2/layout/IconVerticalSolidList"/>
    <dgm:cxn modelId="{B5C77D6C-2EBD-4E9C-8A64-A342FB2836F8}" type="presOf" srcId="{B4131C1F-5EB4-4AE4-9BA0-A420A0DFCFCE}" destId="{1E68330E-3C44-4AC8-A5F2-38EABAD2189F}" srcOrd="0" destOrd="0" presId="urn:microsoft.com/office/officeart/2018/2/layout/IconVerticalSolidList"/>
    <dgm:cxn modelId="{7B4B1C94-AD98-4264-9EFA-9AB8DA307E4B}" srcId="{C608BC0F-AD3C-47BA-8DCF-E2B1FFD670A1}" destId="{07C67A0D-6907-4CE0-9767-05DAF75F5B05}" srcOrd="3" destOrd="0" parTransId="{56F18355-D71F-4A9D-9B9A-B347DC42CD67}" sibTransId="{17FE7C18-72E0-4DD5-A2DB-BFC38E80BBD9}"/>
    <dgm:cxn modelId="{EB46CD9B-D874-451B-85F7-F6D96918D35E}" type="presOf" srcId="{056B0077-E977-4578-8763-349C95BA50C9}" destId="{8798238D-C26D-4EA6-84FE-E4A261C92393}" srcOrd="0" destOrd="0" presId="urn:microsoft.com/office/officeart/2018/2/layout/IconVerticalSolidList"/>
    <dgm:cxn modelId="{41D6A0A9-CBBB-4AA5-936A-8A299BB3471B}" type="presOf" srcId="{C608BC0F-AD3C-47BA-8DCF-E2B1FFD670A1}" destId="{75C7323F-2D49-437B-A97E-10C9C090CEBE}" srcOrd="0" destOrd="0" presId="urn:microsoft.com/office/officeart/2018/2/layout/IconVerticalSolidList"/>
    <dgm:cxn modelId="{2284FDC7-4CDE-4B54-AC9A-E758B260FD30}" srcId="{C608BC0F-AD3C-47BA-8DCF-E2B1FFD670A1}" destId="{B1EF0AB0-5319-4C75-87D7-EA7B2CD3B9CC}" srcOrd="2" destOrd="0" parTransId="{3CEC2293-4922-4965-A5D5-00965DF633C4}" sibTransId="{8F00A6AB-CE05-4676-8ED3-1522E39FD28C}"/>
    <dgm:cxn modelId="{BA5E46CD-E17E-4843-864A-18908F98C9D9}" srcId="{C608BC0F-AD3C-47BA-8DCF-E2B1FFD670A1}" destId="{194A3BEF-073A-42BF-982B-251380CCD1BE}" srcOrd="0" destOrd="0" parTransId="{9E788A46-93D0-41D3-A510-7F977562FC7F}" sibTransId="{CC10FD44-E52C-469E-8D13-D84F8629B58C}"/>
    <dgm:cxn modelId="{8F86FBD1-3BD3-4C08-B96D-8A6366E50BFC}" srcId="{C608BC0F-AD3C-47BA-8DCF-E2B1FFD670A1}" destId="{056B0077-E977-4578-8763-349C95BA50C9}" srcOrd="1" destOrd="0" parTransId="{518BBB10-EA83-4B83-BDE6-70D951A7D10A}" sibTransId="{488B128E-4124-459E-96C0-6D6871B3C81B}"/>
    <dgm:cxn modelId="{871E16FD-C16F-4B75-B6BC-C5F7A2BE73DA}" type="presParOf" srcId="{75C7323F-2D49-437B-A97E-10C9C090CEBE}" destId="{7BF8C8F5-3DA7-46DB-8BA4-9239034507F4}" srcOrd="0" destOrd="0" presId="urn:microsoft.com/office/officeart/2018/2/layout/IconVerticalSolidList"/>
    <dgm:cxn modelId="{016355B0-4F50-4D22-8E76-FFC74C10DAC3}" type="presParOf" srcId="{7BF8C8F5-3DA7-46DB-8BA4-9239034507F4}" destId="{3E9957AB-131A-4ECE-AF51-7D36F240D676}" srcOrd="0" destOrd="0" presId="urn:microsoft.com/office/officeart/2018/2/layout/IconVerticalSolidList"/>
    <dgm:cxn modelId="{8F52DB63-5AF5-48D8-BBFE-8F9536A0973C}" type="presParOf" srcId="{7BF8C8F5-3DA7-46DB-8BA4-9239034507F4}" destId="{91E6EA6E-4C41-4ACF-BF8B-1D4444D05ABD}" srcOrd="1" destOrd="0" presId="urn:microsoft.com/office/officeart/2018/2/layout/IconVerticalSolidList"/>
    <dgm:cxn modelId="{158CD7B0-C5C4-43BD-A13A-1D0180446296}" type="presParOf" srcId="{7BF8C8F5-3DA7-46DB-8BA4-9239034507F4}" destId="{11B624DC-7AE8-41E2-ACDC-6622576A2A80}" srcOrd="2" destOrd="0" presId="urn:microsoft.com/office/officeart/2018/2/layout/IconVerticalSolidList"/>
    <dgm:cxn modelId="{81B80F22-83BF-4178-8754-DF8A3CFA5512}" type="presParOf" srcId="{7BF8C8F5-3DA7-46DB-8BA4-9239034507F4}" destId="{B8E854E9-05B6-48A4-905C-1C134F1D7EA2}" srcOrd="3" destOrd="0" presId="urn:microsoft.com/office/officeart/2018/2/layout/IconVerticalSolidList"/>
    <dgm:cxn modelId="{E7CB9CF0-B4C1-4D43-9413-5C4043E4E1B9}" type="presParOf" srcId="{75C7323F-2D49-437B-A97E-10C9C090CEBE}" destId="{E406CF05-6111-453C-A1D8-EBC98CA1018A}" srcOrd="1" destOrd="0" presId="urn:microsoft.com/office/officeart/2018/2/layout/IconVerticalSolidList"/>
    <dgm:cxn modelId="{35671331-A7C2-453C-9BF9-55C60595F03B}" type="presParOf" srcId="{75C7323F-2D49-437B-A97E-10C9C090CEBE}" destId="{BC76D287-7BED-433E-B912-C89D59FEE552}" srcOrd="2" destOrd="0" presId="urn:microsoft.com/office/officeart/2018/2/layout/IconVerticalSolidList"/>
    <dgm:cxn modelId="{535737DE-ED72-4CEA-8AC8-6098AD08136E}" type="presParOf" srcId="{BC76D287-7BED-433E-B912-C89D59FEE552}" destId="{EFF5BAA3-2765-4461-82DE-AD81872D92B8}" srcOrd="0" destOrd="0" presId="urn:microsoft.com/office/officeart/2018/2/layout/IconVerticalSolidList"/>
    <dgm:cxn modelId="{371F9B90-5D35-45B2-A6D2-CA9A14335AAE}" type="presParOf" srcId="{BC76D287-7BED-433E-B912-C89D59FEE552}" destId="{5B3DAB7C-15A5-45ED-9883-142BBE66C194}" srcOrd="1" destOrd="0" presId="urn:microsoft.com/office/officeart/2018/2/layout/IconVerticalSolidList"/>
    <dgm:cxn modelId="{D9F4B764-1A4B-4DC0-8F22-1C236737E722}" type="presParOf" srcId="{BC76D287-7BED-433E-B912-C89D59FEE552}" destId="{173A131B-7FBF-4488-BCA0-416539D7F95D}" srcOrd="2" destOrd="0" presId="urn:microsoft.com/office/officeart/2018/2/layout/IconVerticalSolidList"/>
    <dgm:cxn modelId="{118B70BE-17E0-4197-B378-51554D9247B7}" type="presParOf" srcId="{BC76D287-7BED-433E-B912-C89D59FEE552}" destId="{8798238D-C26D-4EA6-84FE-E4A261C92393}" srcOrd="3" destOrd="0" presId="urn:microsoft.com/office/officeart/2018/2/layout/IconVerticalSolidList"/>
    <dgm:cxn modelId="{8A14E4CB-463F-4340-BD34-7341E0510B47}" type="presParOf" srcId="{75C7323F-2D49-437B-A97E-10C9C090CEBE}" destId="{56AC895F-8146-4D67-9790-4AA58C9E12E7}" srcOrd="3" destOrd="0" presId="urn:microsoft.com/office/officeart/2018/2/layout/IconVerticalSolidList"/>
    <dgm:cxn modelId="{7FB52143-5E01-49CE-A2C9-0A714C842968}" type="presParOf" srcId="{75C7323F-2D49-437B-A97E-10C9C090CEBE}" destId="{186DD129-FC70-4AAD-9FD8-9B0991EEB463}" srcOrd="4" destOrd="0" presId="urn:microsoft.com/office/officeart/2018/2/layout/IconVerticalSolidList"/>
    <dgm:cxn modelId="{E0571550-BA38-4089-8F65-E7C76CDC7F6B}" type="presParOf" srcId="{186DD129-FC70-4AAD-9FD8-9B0991EEB463}" destId="{DC9761F7-8EE5-48BB-842E-B3D7EE24D991}" srcOrd="0" destOrd="0" presId="urn:microsoft.com/office/officeart/2018/2/layout/IconVerticalSolidList"/>
    <dgm:cxn modelId="{434493E3-0CA3-47E1-8B5D-B4DC754E01DE}" type="presParOf" srcId="{186DD129-FC70-4AAD-9FD8-9B0991EEB463}" destId="{D197A13F-4081-4AF8-8AA0-E73974EC1C09}" srcOrd="1" destOrd="0" presId="urn:microsoft.com/office/officeart/2018/2/layout/IconVerticalSolidList"/>
    <dgm:cxn modelId="{23296639-14B7-47AB-A65D-D7DEC1E8F462}" type="presParOf" srcId="{186DD129-FC70-4AAD-9FD8-9B0991EEB463}" destId="{6A0911AC-74F1-4622-9E43-F175D1B754E5}" srcOrd="2" destOrd="0" presId="urn:microsoft.com/office/officeart/2018/2/layout/IconVerticalSolidList"/>
    <dgm:cxn modelId="{1A137E6A-D9D1-4309-8C02-BE1A12214AEC}" type="presParOf" srcId="{186DD129-FC70-4AAD-9FD8-9B0991EEB463}" destId="{AE4026AC-0B95-4D03-9A87-28C975A7BF9D}" srcOrd="3" destOrd="0" presId="urn:microsoft.com/office/officeart/2018/2/layout/IconVerticalSolidList"/>
    <dgm:cxn modelId="{B2B56BE6-F76A-4953-AAAB-DE01998A7594}" type="presParOf" srcId="{75C7323F-2D49-437B-A97E-10C9C090CEBE}" destId="{DF4488DA-9819-43F5-8D45-56044CCD0A88}" srcOrd="5" destOrd="0" presId="urn:microsoft.com/office/officeart/2018/2/layout/IconVerticalSolidList"/>
    <dgm:cxn modelId="{3ACA881D-B581-4AE3-91D8-30A3E9BC68A2}" type="presParOf" srcId="{75C7323F-2D49-437B-A97E-10C9C090CEBE}" destId="{7437977B-D726-4A49-87DB-A8294412E0B6}" srcOrd="6" destOrd="0" presId="urn:microsoft.com/office/officeart/2018/2/layout/IconVerticalSolidList"/>
    <dgm:cxn modelId="{3B72B97C-7D9B-4F6A-BA6D-D00B217C93F1}" type="presParOf" srcId="{7437977B-D726-4A49-87DB-A8294412E0B6}" destId="{F9FA9751-C6A2-4B75-944F-BA3D8025EFFB}" srcOrd="0" destOrd="0" presId="urn:microsoft.com/office/officeart/2018/2/layout/IconVerticalSolidList"/>
    <dgm:cxn modelId="{41DB7DE2-7BDA-4603-ADB2-1A8A450EC8BA}" type="presParOf" srcId="{7437977B-D726-4A49-87DB-A8294412E0B6}" destId="{EEC9624A-DBAE-46CC-830E-7AE9EAD0B71F}" srcOrd="1" destOrd="0" presId="urn:microsoft.com/office/officeart/2018/2/layout/IconVerticalSolidList"/>
    <dgm:cxn modelId="{23CB1674-9E86-4B5C-B6A6-33BA7228878B}" type="presParOf" srcId="{7437977B-D726-4A49-87DB-A8294412E0B6}" destId="{5DDD4523-8C82-4E04-AC3D-BE5276CFDD60}" srcOrd="2" destOrd="0" presId="urn:microsoft.com/office/officeart/2018/2/layout/IconVerticalSolidList"/>
    <dgm:cxn modelId="{55FEBA48-50B0-40F2-AAE6-45E4A6717880}" type="presParOf" srcId="{7437977B-D726-4A49-87DB-A8294412E0B6}" destId="{E66DB4D7-809A-492C-B208-ADB900EA59A7}" srcOrd="3" destOrd="0" presId="urn:microsoft.com/office/officeart/2018/2/layout/IconVerticalSolidList"/>
    <dgm:cxn modelId="{6692668E-4795-445A-9819-3DFF873C22FE}" type="presParOf" srcId="{75C7323F-2D49-437B-A97E-10C9C090CEBE}" destId="{7AE6E898-4FB0-4B45-90D0-2BC6E5C43941}" srcOrd="7" destOrd="0" presId="urn:microsoft.com/office/officeart/2018/2/layout/IconVerticalSolidList"/>
    <dgm:cxn modelId="{7BF72C57-142A-4B69-8BDE-3307FFE15CBA}" type="presParOf" srcId="{75C7323F-2D49-437B-A97E-10C9C090CEBE}" destId="{FB45E160-6CDD-4078-82D9-F03286B88245}" srcOrd="8" destOrd="0" presId="urn:microsoft.com/office/officeart/2018/2/layout/IconVerticalSolidList"/>
    <dgm:cxn modelId="{021682E9-A494-48A6-A64F-378BAC16E101}" type="presParOf" srcId="{FB45E160-6CDD-4078-82D9-F03286B88245}" destId="{6F3B2219-1C87-4169-BAA5-E1E5D679210C}" srcOrd="0" destOrd="0" presId="urn:microsoft.com/office/officeart/2018/2/layout/IconVerticalSolidList"/>
    <dgm:cxn modelId="{E6AF400A-676E-4EA0-B781-57FFBC3E1F13}" type="presParOf" srcId="{FB45E160-6CDD-4078-82D9-F03286B88245}" destId="{349068EA-FC10-4CDC-9D62-3251111529B5}" srcOrd="1" destOrd="0" presId="urn:microsoft.com/office/officeart/2018/2/layout/IconVerticalSolidList"/>
    <dgm:cxn modelId="{1327E041-3468-4473-824B-CB0B3B76D6F6}" type="presParOf" srcId="{FB45E160-6CDD-4078-82D9-F03286B88245}" destId="{998C18ED-7DEF-49C7-89D9-1474FE3F2E31}" srcOrd="2" destOrd="0" presId="urn:microsoft.com/office/officeart/2018/2/layout/IconVerticalSolidList"/>
    <dgm:cxn modelId="{705B0B74-E7FA-4BE1-92B5-2B1D9AFF17C8}" type="presParOf" srcId="{FB45E160-6CDD-4078-82D9-F03286B88245}" destId="{1E68330E-3C44-4AC8-A5F2-38EABAD2189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19215-E9DB-4815-9780-2158C0FF9B11}">
      <dsp:nvSpPr>
        <dsp:cNvPr id="0" name=""/>
        <dsp:cNvSpPr/>
      </dsp:nvSpPr>
      <dsp:spPr>
        <a:xfrm>
          <a:off x="0" y="775304"/>
          <a:ext cx="2134552" cy="13554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7A37A2-5C2B-4E39-8F51-552CD8334276}">
      <dsp:nvSpPr>
        <dsp:cNvPr id="0" name=""/>
        <dsp:cNvSpPr/>
      </dsp:nvSpPr>
      <dsp:spPr>
        <a:xfrm>
          <a:off x="237172" y="1000618"/>
          <a:ext cx="2134552" cy="13554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Failure to take notes result in inability to recall facts relating to the incident</a:t>
          </a:r>
        </a:p>
      </dsp:txBody>
      <dsp:txXfrm>
        <a:off x="276871" y="1040317"/>
        <a:ext cx="2055154" cy="1276042"/>
      </dsp:txXfrm>
    </dsp:sp>
    <dsp:sp modelId="{35530893-69B2-4434-BC9F-D63A3D01D2BC}">
      <dsp:nvSpPr>
        <dsp:cNvPr id="0" name=""/>
        <dsp:cNvSpPr/>
      </dsp:nvSpPr>
      <dsp:spPr>
        <a:xfrm>
          <a:off x="2608897" y="775304"/>
          <a:ext cx="2134552" cy="13554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B34DF0-8E99-46F9-9C36-8D7991C3EEA8}">
      <dsp:nvSpPr>
        <dsp:cNvPr id="0" name=""/>
        <dsp:cNvSpPr/>
      </dsp:nvSpPr>
      <dsp:spPr>
        <a:xfrm>
          <a:off x="2846070" y="1000618"/>
          <a:ext cx="2134552" cy="13554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Note all the activities, information, evidence or other facts discovered during the investigation</a:t>
          </a:r>
        </a:p>
      </dsp:txBody>
      <dsp:txXfrm>
        <a:off x="2885769" y="1040317"/>
        <a:ext cx="2055154" cy="1276042"/>
      </dsp:txXfrm>
    </dsp:sp>
    <dsp:sp modelId="{5DCD03FD-71F6-44D1-9510-115222738ED1}">
      <dsp:nvSpPr>
        <dsp:cNvPr id="0" name=""/>
        <dsp:cNvSpPr/>
      </dsp:nvSpPr>
      <dsp:spPr>
        <a:xfrm>
          <a:off x="5217795" y="775304"/>
          <a:ext cx="2134552" cy="13554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654148-2B83-4F1E-9C54-E931B964F567}">
      <dsp:nvSpPr>
        <dsp:cNvPr id="0" name=""/>
        <dsp:cNvSpPr/>
      </dsp:nvSpPr>
      <dsp:spPr>
        <a:xfrm>
          <a:off x="5454967" y="1000618"/>
          <a:ext cx="2134552" cy="13554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They help the investigators to pinpoint other facts to prompt re-examination of the scene</a:t>
          </a:r>
        </a:p>
      </dsp:txBody>
      <dsp:txXfrm>
        <a:off x="5494666" y="1040317"/>
        <a:ext cx="2055154" cy="1276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631CE-5674-40B7-AFEC-DF53546CBA95}">
      <dsp:nvSpPr>
        <dsp:cNvPr id="0" name=""/>
        <dsp:cNvSpPr/>
      </dsp:nvSpPr>
      <dsp:spPr>
        <a:xfrm>
          <a:off x="0" y="4570349"/>
          <a:ext cx="4701779" cy="9998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Never trust to memory what can be recorded on paper, events, dates, times, etc., can be forgotten</a:t>
          </a:r>
        </a:p>
      </dsp:txBody>
      <dsp:txXfrm>
        <a:off x="0" y="4570349"/>
        <a:ext cx="4701779" cy="999880"/>
      </dsp:txXfrm>
    </dsp:sp>
    <dsp:sp modelId="{EF9BDCFE-FB68-427E-9A3D-1D4CBE5EE33B}">
      <dsp:nvSpPr>
        <dsp:cNvPr id="0" name=""/>
        <dsp:cNvSpPr/>
      </dsp:nvSpPr>
      <dsp:spPr>
        <a:xfrm rot="10800000">
          <a:off x="0" y="3047531"/>
          <a:ext cx="4701779" cy="1537816"/>
        </a:xfrm>
        <a:prstGeom prst="upArrowCallou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Use Proper Names:  Mr. Jones, Sally Smith</a:t>
          </a:r>
        </a:p>
      </dsp:txBody>
      <dsp:txXfrm rot="10800000">
        <a:off x="0" y="3047531"/>
        <a:ext cx="4701779" cy="999227"/>
      </dsp:txXfrm>
    </dsp:sp>
    <dsp:sp modelId="{A3747E6E-4D9E-43FF-A504-E83D4C24736B}">
      <dsp:nvSpPr>
        <dsp:cNvPr id="0" name=""/>
        <dsp:cNvSpPr/>
      </dsp:nvSpPr>
      <dsp:spPr>
        <a:xfrm rot="10800000">
          <a:off x="0" y="1524712"/>
          <a:ext cx="4701779" cy="1537816"/>
        </a:xfrm>
        <a:prstGeom prst="upArrowCallou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Do not use pronouns such as “he” or “she”</a:t>
          </a:r>
        </a:p>
      </dsp:txBody>
      <dsp:txXfrm rot="10800000">
        <a:off x="0" y="1524712"/>
        <a:ext cx="4701779" cy="999227"/>
      </dsp:txXfrm>
    </dsp:sp>
    <dsp:sp modelId="{D54D7A53-2381-420D-8FFA-A79CFE5C92B0}">
      <dsp:nvSpPr>
        <dsp:cNvPr id="0" name=""/>
        <dsp:cNvSpPr/>
      </dsp:nvSpPr>
      <dsp:spPr>
        <a:xfrm rot="10800000">
          <a:off x="0" y="1894"/>
          <a:ext cx="4701779" cy="1537816"/>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Accurate reports reduces the chance of misunderstanding an error</a:t>
          </a:r>
        </a:p>
      </dsp:txBody>
      <dsp:txXfrm rot="10800000">
        <a:off x="0" y="1894"/>
        <a:ext cx="4701779" cy="9992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957AB-131A-4ECE-AF51-7D36F240D676}">
      <dsp:nvSpPr>
        <dsp:cNvPr id="0" name=""/>
        <dsp:cNvSpPr/>
      </dsp:nvSpPr>
      <dsp:spPr>
        <a:xfrm>
          <a:off x="0" y="4597"/>
          <a:ext cx="4885203" cy="9793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E6EA6E-4C41-4ACF-BF8B-1D4444D05ABD}">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E854E9-05B6-48A4-905C-1C134F1D7EA2}">
      <dsp:nvSpPr>
        <dsp:cNvPr id="0" name=""/>
        <dsp:cNvSpPr/>
      </dsp:nvSpPr>
      <dsp:spPr>
        <a:xfrm>
          <a:off x="1131174" y="4597"/>
          <a:ext cx="3754028"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The language and structure must be simple and to the point</a:t>
          </a:r>
        </a:p>
      </dsp:txBody>
      <dsp:txXfrm>
        <a:off x="1131174" y="4597"/>
        <a:ext cx="3754028" cy="979371"/>
      </dsp:txXfrm>
    </dsp:sp>
    <dsp:sp modelId="{EFF5BAA3-2765-4461-82DE-AD81872D92B8}">
      <dsp:nvSpPr>
        <dsp:cNvPr id="0" name=""/>
        <dsp:cNvSpPr/>
      </dsp:nvSpPr>
      <dsp:spPr>
        <a:xfrm>
          <a:off x="0" y="1228812"/>
          <a:ext cx="4885203" cy="9793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3DAB7C-15A5-45ED-9883-142BBE66C194}">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98238D-C26D-4EA6-84FE-E4A261C92393}">
      <dsp:nvSpPr>
        <dsp:cNvPr id="0" name=""/>
        <dsp:cNvSpPr/>
      </dsp:nvSpPr>
      <dsp:spPr>
        <a:xfrm>
          <a:off x="1131174" y="1228812"/>
          <a:ext cx="3754028"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Facts presented must follow a logical order</a:t>
          </a:r>
        </a:p>
      </dsp:txBody>
      <dsp:txXfrm>
        <a:off x="1131174" y="1228812"/>
        <a:ext cx="3754028" cy="979371"/>
      </dsp:txXfrm>
    </dsp:sp>
    <dsp:sp modelId="{DC9761F7-8EE5-48BB-842E-B3D7EE24D991}">
      <dsp:nvSpPr>
        <dsp:cNvPr id="0" name=""/>
        <dsp:cNvSpPr/>
      </dsp:nvSpPr>
      <dsp:spPr>
        <a:xfrm>
          <a:off x="0" y="2453027"/>
          <a:ext cx="4885203" cy="97937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97A13F-4081-4AF8-8AA0-E73974EC1C09}">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4026AC-0B95-4D03-9A87-28C975A7BF9D}">
      <dsp:nvSpPr>
        <dsp:cNvPr id="0" name=""/>
        <dsp:cNvSpPr/>
      </dsp:nvSpPr>
      <dsp:spPr>
        <a:xfrm>
          <a:off x="1131174" y="2453027"/>
          <a:ext cx="3754028"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Use simple words to clarify</a:t>
          </a:r>
        </a:p>
      </dsp:txBody>
      <dsp:txXfrm>
        <a:off x="1131174" y="2453027"/>
        <a:ext cx="3754028" cy="979371"/>
      </dsp:txXfrm>
    </dsp:sp>
    <dsp:sp modelId="{F9FA9751-C6A2-4B75-944F-BA3D8025EFFB}">
      <dsp:nvSpPr>
        <dsp:cNvPr id="0" name=""/>
        <dsp:cNvSpPr/>
      </dsp:nvSpPr>
      <dsp:spPr>
        <a:xfrm>
          <a:off x="0" y="3677241"/>
          <a:ext cx="4885203" cy="97937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C9624A-DBAE-46CC-830E-7AE9EAD0B71F}">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66DB4D7-809A-492C-B208-ADB900EA59A7}">
      <dsp:nvSpPr>
        <dsp:cNvPr id="0" name=""/>
        <dsp:cNvSpPr/>
      </dsp:nvSpPr>
      <dsp:spPr>
        <a:xfrm>
          <a:off x="1131174" y="3677241"/>
          <a:ext cx="3754028"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Avoid using words that may have  double meanings, slang, jargon, and unnecessary abbreviations</a:t>
          </a:r>
        </a:p>
      </dsp:txBody>
      <dsp:txXfrm>
        <a:off x="1131174" y="3677241"/>
        <a:ext cx="3754028" cy="979371"/>
      </dsp:txXfrm>
    </dsp:sp>
    <dsp:sp modelId="{6F3B2219-1C87-4169-BAA5-E1E5D679210C}">
      <dsp:nvSpPr>
        <dsp:cNvPr id="0" name=""/>
        <dsp:cNvSpPr/>
      </dsp:nvSpPr>
      <dsp:spPr>
        <a:xfrm>
          <a:off x="0" y="4901456"/>
          <a:ext cx="4885203" cy="97937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9068EA-FC10-4CDC-9D62-3251111529B5}">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E68330E-3C44-4AC8-A5F2-38EABAD2189F}">
      <dsp:nvSpPr>
        <dsp:cNvPr id="0" name=""/>
        <dsp:cNvSpPr/>
      </dsp:nvSpPr>
      <dsp:spPr>
        <a:xfrm>
          <a:off x="1131174" y="4901456"/>
          <a:ext cx="3754028"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Write in the first person, use “I” instead of “This writer” or “this officer”</a:t>
          </a:r>
        </a:p>
      </dsp:txBody>
      <dsp:txXfrm>
        <a:off x="1131174" y="4901456"/>
        <a:ext cx="3754028" cy="9793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05289C0-465D-4776-A52F-E4C09BA5DCB4}"/>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r>
              <a:rPr lang="en-US" dirty="0"/>
              <a:t>Private Protective Services</a:t>
            </a:r>
          </a:p>
        </p:txBody>
      </p:sp>
      <p:sp>
        <p:nvSpPr>
          <p:cNvPr id="24579" name="Rectangle 3">
            <a:extLst>
              <a:ext uri="{FF2B5EF4-FFF2-40B4-BE49-F238E27FC236}">
                <a16:creationId xmlns:a16="http://schemas.microsoft.com/office/drawing/2014/main" id="{507F13A2-A9CB-4920-8423-F8F43484E9F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dirty="0"/>
          </a:p>
        </p:txBody>
      </p:sp>
      <p:sp>
        <p:nvSpPr>
          <p:cNvPr id="24580" name="Rectangle 4">
            <a:extLst>
              <a:ext uri="{FF2B5EF4-FFF2-40B4-BE49-F238E27FC236}">
                <a16:creationId xmlns:a16="http://schemas.microsoft.com/office/drawing/2014/main" id="{EC342FB1-BD8F-4C7D-AB7D-EC935B87F060}"/>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r>
              <a:rPr lang="en-US" dirty="0"/>
              <a:t>Basic Security Officer Training - Field Note Taking &amp; Report Writing</a:t>
            </a:r>
          </a:p>
        </p:txBody>
      </p:sp>
      <p:sp>
        <p:nvSpPr>
          <p:cNvPr id="24581" name="Rectangle 5">
            <a:extLst>
              <a:ext uri="{FF2B5EF4-FFF2-40B4-BE49-F238E27FC236}">
                <a16:creationId xmlns:a16="http://schemas.microsoft.com/office/drawing/2014/main" id="{5476B470-5618-476C-8249-8CB58694CEEE}"/>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A5601800-17F3-4EA2-B65D-49AE16960F41}"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F300D11-FBD9-401F-BFDB-989001875A7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r>
              <a:rPr lang="en-US" dirty="0"/>
              <a:t>Private Protective Services</a:t>
            </a:r>
          </a:p>
        </p:txBody>
      </p:sp>
      <p:sp>
        <p:nvSpPr>
          <p:cNvPr id="22531" name="Rectangle 3">
            <a:extLst>
              <a:ext uri="{FF2B5EF4-FFF2-40B4-BE49-F238E27FC236}">
                <a16:creationId xmlns:a16="http://schemas.microsoft.com/office/drawing/2014/main" id="{32C87189-81F3-4B94-BEB7-6044F24FA8BF}"/>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dirty="0"/>
          </a:p>
        </p:txBody>
      </p:sp>
      <p:sp>
        <p:nvSpPr>
          <p:cNvPr id="37892" name="Rectangle 4">
            <a:extLst>
              <a:ext uri="{FF2B5EF4-FFF2-40B4-BE49-F238E27FC236}">
                <a16:creationId xmlns:a16="http://schemas.microsoft.com/office/drawing/2014/main" id="{8BF16232-D4F3-4AE4-855B-13BEF9690F5E}"/>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D5F40E2A-A070-470F-888F-3308A2D6426B}"/>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a:extLst>
              <a:ext uri="{FF2B5EF4-FFF2-40B4-BE49-F238E27FC236}">
                <a16:creationId xmlns:a16="http://schemas.microsoft.com/office/drawing/2014/main" id="{3409249C-1F76-408B-A123-D8E82F40FDA8}"/>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r>
              <a:rPr lang="en-US" dirty="0"/>
              <a:t>Basic Security Officer Training - Field Note Taking &amp; Report Writing</a:t>
            </a:r>
          </a:p>
        </p:txBody>
      </p:sp>
      <p:sp>
        <p:nvSpPr>
          <p:cNvPr id="22535" name="Rectangle 7">
            <a:extLst>
              <a:ext uri="{FF2B5EF4-FFF2-40B4-BE49-F238E27FC236}">
                <a16:creationId xmlns:a16="http://schemas.microsoft.com/office/drawing/2014/main" id="{23976EA1-C94F-4695-9C20-2C7BEFC703DE}"/>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C077891D-30CA-4FFB-9D5C-FE87897E608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3FB4BD0-9E09-4EC0-B491-C19BBFD3B4C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5650" indent="-290513" eaLnBrk="0" hangingPunct="0">
              <a:spcBef>
                <a:spcPct val="30000"/>
              </a:spcBef>
              <a:defRPr sz="1200">
                <a:solidFill>
                  <a:schemeClr val="tx1"/>
                </a:solidFill>
                <a:latin typeface="Times New Roman" panose="02020603050405020304" pitchFamily="18" charset="0"/>
              </a:defRPr>
            </a:lvl2pPr>
            <a:lvl3pPr marL="1163638" indent="-231775" eaLnBrk="0" hangingPunct="0">
              <a:spcBef>
                <a:spcPct val="30000"/>
              </a:spcBef>
              <a:defRPr sz="1200">
                <a:solidFill>
                  <a:schemeClr val="tx1"/>
                </a:solidFill>
                <a:latin typeface="Times New Roman" panose="02020603050405020304" pitchFamily="18" charset="0"/>
              </a:defRPr>
            </a:lvl3pPr>
            <a:lvl4pPr marL="1630363" indent="-231775" eaLnBrk="0" hangingPunct="0">
              <a:spcBef>
                <a:spcPct val="30000"/>
              </a:spcBef>
              <a:defRPr sz="1200">
                <a:solidFill>
                  <a:schemeClr val="tx1"/>
                </a:solidFill>
                <a:latin typeface="Times New Roman" panose="02020603050405020304" pitchFamily="18" charset="0"/>
              </a:defRPr>
            </a:lvl4pPr>
            <a:lvl5pPr marL="2095500" indent="-231775" eaLnBrk="0" hangingPunct="0">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r>
              <a:rPr lang="en-US" altLang="en-US" dirty="0"/>
              <a:t>Private Protective Services</a:t>
            </a:r>
          </a:p>
        </p:txBody>
      </p:sp>
      <p:sp>
        <p:nvSpPr>
          <p:cNvPr id="38915" name="Rectangle 6">
            <a:extLst>
              <a:ext uri="{FF2B5EF4-FFF2-40B4-BE49-F238E27FC236}">
                <a16:creationId xmlns:a16="http://schemas.microsoft.com/office/drawing/2014/main" id="{0C69CD08-9C62-4E72-8577-58CF0C673C2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5650" indent="-290513" eaLnBrk="0" hangingPunct="0">
              <a:spcBef>
                <a:spcPct val="30000"/>
              </a:spcBef>
              <a:defRPr sz="1200">
                <a:solidFill>
                  <a:schemeClr val="tx1"/>
                </a:solidFill>
                <a:latin typeface="Times New Roman" panose="02020603050405020304" pitchFamily="18" charset="0"/>
              </a:defRPr>
            </a:lvl2pPr>
            <a:lvl3pPr marL="1163638" indent="-231775" eaLnBrk="0" hangingPunct="0">
              <a:spcBef>
                <a:spcPct val="30000"/>
              </a:spcBef>
              <a:defRPr sz="1200">
                <a:solidFill>
                  <a:schemeClr val="tx1"/>
                </a:solidFill>
                <a:latin typeface="Times New Roman" panose="02020603050405020304" pitchFamily="18" charset="0"/>
              </a:defRPr>
            </a:lvl3pPr>
            <a:lvl4pPr marL="1630363" indent="-231775" eaLnBrk="0" hangingPunct="0">
              <a:spcBef>
                <a:spcPct val="30000"/>
              </a:spcBef>
              <a:defRPr sz="1200">
                <a:solidFill>
                  <a:schemeClr val="tx1"/>
                </a:solidFill>
                <a:latin typeface="Times New Roman" panose="02020603050405020304" pitchFamily="18" charset="0"/>
              </a:defRPr>
            </a:lvl4pPr>
            <a:lvl5pPr marL="2095500" indent="-231775" eaLnBrk="0" hangingPunct="0">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r>
              <a:rPr lang="en-US" altLang="en-US" dirty="0"/>
              <a:t>Basic Security Officer Training - Field Note Taking &amp; Report Writing</a:t>
            </a:r>
          </a:p>
        </p:txBody>
      </p:sp>
      <p:sp>
        <p:nvSpPr>
          <p:cNvPr id="38916" name="Rectangle 7">
            <a:extLst>
              <a:ext uri="{FF2B5EF4-FFF2-40B4-BE49-F238E27FC236}">
                <a16:creationId xmlns:a16="http://schemas.microsoft.com/office/drawing/2014/main" id="{63A9F72E-30D6-4332-A053-9E5C109B46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5650" indent="-290513" eaLnBrk="0" hangingPunct="0">
              <a:spcBef>
                <a:spcPct val="30000"/>
              </a:spcBef>
              <a:defRPr sz="1200">
                <a:solidFill>
                  <a:schemeClr val="tx1"/>
                </a:solidFill>
                <a:latin typeface="Times New Roman" panose="02020603050405020304" pitchFamily="18" charset="0"/>
              </a:defRPr>
            </a:lvl2pPr>
            <a:lvl3pPr marL="1163638" indent="-231775" eaLnBrk="0" hangingPunct="0">
              <a:spcBef>
                <a:spcPct val="30000"/>
              </a:spcBef>
              <a:defRPr sz="1200">
                <a:solidFill>
                  <a:schemeClr val="tx1"/>
                </a:solidFill>
                <a:latin typeface="Times New Roman" panose="02020603050405020304" pitchFamily="18" charset="0"/>
              </a:defRPr>
            </a:lvl3pPr>
            <a:lvl4pPr marL="1630363" indent="-231775" eaLnBrk="0" hangingPunct="0">
              <a:spcBef>
                <a:spcPct val="30000"/>
              </a:spcBef>
              <a:defRPr sz="1200">
                <a:solidFill>
                  <a:schemeClr val="tx1"/>
                </a:solidFill>
                <a:latin typeface="Times New Roman" panose="02020603050405020304" pitchFamily="18" charset="0"/>
              </a:defRPr>
            </a:lvl4pPr>
            <a:lvl5pPr marL="2095500" indent="-231775" eaLnBrk="0" hangingPunct="0">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5301813E-FFBB-4E17-9A5D-D60219C51376}" type="slidenum">
              <a:rPr lang="en-US" altLang="en-US"/>
              <a:pPr eaLnBrk="1" hangingPunct="1">
                <a:spcBef>
                  <a:spcPct val="0"/>
                </a:spcBef>
              </a:pPr>
              <a:t>1</a:t>
            </a:fld>
            <a:endParaRPr lang="en-US" altLang="en-US" dirty="0"/>
          </a:p>
        </p:txBody>
      </p:sp>
      <p:sp>
        <p:nvSpPr>
          <p:cNvPr id="38917" name="Rectangle 2">
            <a:extLst>
              <a:ext uri="{FF2B5EF4-FFF2-40B4-BE49-F238E27FC236}">
                <a16:creationId xmlns:a16="http://schemas.microsoft.com/office/drawing/2014/main" id="{7367CFFB-653A-434C-ABC6-DDA9E8E167C7}"/>
              </a:ext>
            </a:extLst>
          </p:cNvPr>
          <p:cNvSpPr>
            <a:spLocks noGrp="1" noRot="1" noChangeAspect="1" noChangeArrowheads="1" noTextEdit="1"/>
          </p:cNvSpPr>
          <p:nvPr>
            <p:ph type="sldImg"/>
          </p:nvPr>
        </p:nvSpPr>
        <p:spPr>
          <a:ln/>
        </p:spPr>
      </p:sp>
      <p:sp>
        <p:nvSpPr>
          <p:cNvPr id="38918" name="Rectangle 3">
            <a:extLst>
              <a:ext uri="{FF2B5EF4-FFF2-40B4-BE49-F238E27FC236}">
                <a16:creationId xmlns:a16="http://schemas.microsoft.com/office/drawing/2014/main" id="{1763F652-7D1B-4C3E-A21C-C6F3538341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3A503-8F81-42D6-932D-0028788559D2}"/>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1307ACB-56F0-4E21-91B8-5B1842FC21B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7E0C5FF-2D63-404A-871B-2851504EAF6F}"/>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1892161A-8CBA-4E2B-B2E7-07026AD827BF}"/>
              </a:ext>
            </a:extLst>
          </p:cNvPr>
          <p:cNvSpPr>
            <a:spLocks noGrp="1"/>
          </p:cNvSpPr>
          <p:nvPr>
            <p:ph type="ftr" sz="quarter" idx="11"/>
          </p:nvPr>
        </p:nvSpPr>
        <p:spPr/>
        <p:txBody>
          <a:bodyPr/>
          <a:lstStyle/>
          <a:p>
            <a:pPr>
              <a:defRPr/>
            </a:pPr>
            <a:endParaRPr lang="en-US" dirty="0"/>
          </a:p>
        </p:txBody>
      </p:sp>
      <p:sp>
        <p:nvSpPr>
          <p:cNvPr id="6" name="Slide Number Placeholder 5">
            <a:extLst>
              <a:ext uri="{FF2B5EF4-FFF2-40B4-BE49-F238E27FC236}">
                <a16:creationId xmlns:a16="http://schemas.microsoft.com/office/drawing/2014/main" id="{F58B0BD0-FA76-4F04-98FD-62AA635BEDFD}"/>
              </a:ext>
            </a:extLst>
          </p:cNvPr>
          <p:cNvSpPr>
            <a:spLocks noGrp="1"/>
          </p:cNvSpPr>
          <p:nvPr>
            <p:ph type="sldNum" sz="quarter" idx="12"/>
          </p:nvPr>
        </p:nvSpPr>
        <p:spPr/>
        <p:txBody>
          <a:bodyPr/>
          <a:lstStyle/>
          <a:p>
            <a:fld id="{151B18F9-3A33-4A04-8A82-C5A1369D62A4}" type="slidenum">
              <a:rPr lang="en-US" altLang="en-US" smtClean="0"/>
              <a:pPr/>
              <a:t>‹#›</a:t>
            </a:fld>
            <a:endParaRPr lang="en-US" altLang="en-US" dirty="0"/>
          </a:p>
        </p:txBody>
      </p:sp>
    </p:spTree>
    <p:extLst>
      <p:ext uri="{BB962C8B-B14F-4D97-AF65-F5344CB8AC3E}">
        <p14:creationId xmlns:p14="http://schemas.microsoft.com/office/powerpoint/2010/main" val="165562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308C-33FD-481D-AB18-5FD1D0D840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76141F-15CF-4232-B5A5-F62C11A8155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5F0605-8148-410F-B724-686BC41C8418}"/>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8E78E5E6-2432-4BBE-825A-35BA06C5F643}"/>
              </a:ext>
            </a:extLst>
          </p:cNvPr>
          <p:cNvSpPr>
            <a:spLocks noGrp="1"/>
          </p:cNvSpPr>
          <p:nvPr>
            <p:ph type="ftr" sz="quarter" idx="11"/>
          </p:nvPr>
        </p:nvSpPr>
        <p:spPr/>
        <p:txBody>
          <a:bodyPr/>
          <a:lstStyle/>
          <a:p>
            <a:pPr>
              <a:defRPr/>
            </a:pPr>
            <a:endParaRPr lang="en-US" dirty="0"/>
          </a:p>
        </p:txBody>
      </p:sp>
      <p:sp>
        <p:nvSpPr>
          <p:cNvPr id="6" name="Slide Number Placeholder 5">
            <a:extLst>
              <a:ext uri="{FF2B5EF4-FFF2-40B4-BE49-F238E27FC236}">
                <a16:creationId xmlns:a16="http://schemas.microsoft.com/office/drawing/2014/main" id="{5E2AC93F-8A22-4F15-BFE6-CE2E3F5B81E3}"/>
              </a:ext>
            </a:extLst>
          </p:cNvPr>
          <p:cNvSpPr>
            <a:spLocks noGrp="1"/>
          </p:cNvSpPr>
          <p:nvPr>
            <p:ph type="sldNum" sz="quarter" idx="12"/>
          </p:nvPr>
        </p:nvSpPr>
        <p:spPr/>
        <p:txBody>
          <a:bodyPr/>
          <a:lstStyle/>
          <a:p>
            <a:fld id="{850FDC7E-4A92-44B0-98E0-4AAE2C7EA2FF}" type="slidenum">
              <a:rPr lang="en-US" altLang="en-US" smtClean="0"/>
              <a:pPr/>
              <a:t>‹#›</a:t>
            </a:fld>
            <a:endParaRPr lang="en-US" altLang="en-US" dirty="0"/>
          </a:p>
        </p:txBody>
      </p:sp>
    </p:spTree>
    <p:extLst>
      <p:ext uri="{BB962C8B-B14F-4D97-AF65-F5344CB8AC3E}">
        <p14:creationId xmlns:p14="http://schemas.microsoft.com/office/powerpoint/2010/main" val="1554505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627682-A110-458F-8DE4-F23DEFEB3C1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D9E71C-27A1-498D-BD30-0AB822DD90C0}"/>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85B9F-14C3-4D96-AAFE-D9A284CDD552}"/>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E700BF73-B7F4-4E42-9A5E-F99690509789}"/>
              </a:ext>
            </a:extLst>
          </p:cNvPr>
          <p:cNvSpPr>
            <a:spLocks noGrp="1"/>
          </p:cNvSpPr>
          <p:nvPr>
            <p:ph type="ftr" sz="quarter" idx="11"/>
          </p:nvPr>
        </p:nvSpPr>
        <p:spPr/>
        <p:txBody>
          <a:bodyPr/>
          <a:lstStyle/>
          <a:p>
            <a:pPr>
              <a:defRPr/>
            </a:pPr>
            <a:endParaRPr lang="en-US" dirty="0"/>
          </a:p>
        </p:txBody>
      </p:sp>
      <p:sp>
        <p:nvSpPr>
          <p:cNvPr id="6" name="Slide Number Placeholder 5">
            <a:extLst>
              <a:ext uri="{FF2B5EF4-FFF2-40B4-BE49-F238E27FC236}">
                <a16:creationId xmlns:a16="http://schemas.microsoft.com/office/drawing/2014/main" id="{0BFBDFD5-5FC7-4BB2-9FB5-A43FF081C619}"/>
              </a:ext>
            </a:extLst>
          </p:cNvPr>
          <p:cNvSpPr>
            <a:spLocks noGrp="1"/>
          </p:cNvSpPr>
          <p:nvPr>
            <p:ph type="sldNum" sz="quarter" idx="12"/>
          </p:nvPr>
        </p:nvSpPr>
        <p:spPr/>
        <p:txBody>
          <a:bodyPr/>
          <a:lstStyle/>
          <a:p>
            <a:fld id="{AFDA2F12-749C-4A96-9126-F9C9FE197A32}" type="slidenum">
              <a:rPr lang="en-US" altLang="en-US" smtClean="0"/>
              <a:pPr/>
              <a:t>‹#›</a:t>
            </a:fld>
            <a:endParaRPr lang="en-US" altLang="en-US" dirty="0"/>
          </a:p>
        </p:txBody>
      </p:sp>
    </p:spTree>
    <p:extLst>
      <p:ext uri="{BB962C8B-B14F-4D97-AF65-F5344CB8AC3E}">
        <p14:creationId xmlns:p14="http://schemas.microsoft.com/office/powerpoint/2010/main" val="523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FED17-71E7-4E75-BD9D-AB57250BA5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4EEB6D-6642-4560-8B0D-245277AC0C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4E3AC-C1E7-42DB-951A-60C6346345C8}"/>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8AF7A359-F5F2-4230-B616-8D6F99296CF7}"/>
              </a:ext>
            </a:extLst>
          </p:cNvPr>
          <p:cNvSpPr>
            <a:spLocks noGrp="1"/>
          </p:cNvSpPr>
          <p:nvPr>
            <p:ph type="ftr" sz="quarter" idx="11"/>
          </p:nvPr>
        </p:nvSpPr>
        <p:spPr/>
        <p:txBody>
          <a:bodyPr/>
          <a:lstStyle/>
          <a:p>
            <a:pPr>
              <a:defRPr/>
            </a:pPr>
            <a:endParaRPr lang="en-US" dirty="0"/>
          </a:p>
        </p:txBody>
      </p:sp>
      <p:sp>
        <p:nvSpPr>
          <p:cNvPr id="6" name="Slide Number Placeholder 5">
            <a:extLst>
              <a:ext uri="{FF2B5EF4-FFF2-40B4-BE49-F238E27FC236}">
                <a16:creationId xmlns:a16="http://schemas.microsoft.com/office/drawing/2014/main" id="{6303D8A1-771C-4958-A56A-C09980C7F494}"/>
              </a:ext>
            </a:extLst>
          </p:cNvPr>
          <p:cNvSpPr>
            <a:spLocks noGrp="1"/>
          </p:cNvSpPr>
          <p:nvPr>
            <p:ph type="sldNum" sz="quarter" idx="12"/>
          </p:nvPr>
        </p:nvSpPr>
        <p:spPr/>
        <p:txBody>
          <a:bodyPr/>
          <a:lstStyle/>
          <a:p>
            <a:fld id="{FCE4B5BA-0706-4787-B6B4-09F2B1D4FF81}" type="slidenum">
              <a:rPr lang="en-US" altLang="en-US" smtClean="0"/>
              <a:pPr/>
              <a:t>‹#›</a:t>
            </a:fld>
            <a:endParaRPr lang="en-US" altLang="en-US" dirty="0"/>
          </a:p>
        </p:txBody>
      </p:sp>
    </p:spTree>
    <p:extLst>
      <p:ext uri="{BB962C8B-B14F-4D97-AF65-F5344CB8AC3E}">
        <p14:creationId xmlns:p14="http://schemas.microsoft.com/office/powerpoint/2010/main" val="1900398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A20A8-9D03-49EC-A907-B5F4F8D23CE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77BB363-F73A-46CD-A420-1626B5F11AE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42612E-8651-4D78-A2ED-413A4EE761A1}"/>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E1D7B089-9B2D-4418-B8C0-AFB1CDEC954B}"/>
              </a:ext>
            </a:extLst>
          </p:cNvPr>
          <p:cNvSpPr>
            <a:spLocks noGrp="1"/>
          </p:cNvSpPr>
          <p:nvPr>
            <p:ph type="ftr" sz="quarter" idx="11"/>
          </p:nvPr>
        </p:nvSpPr>
        <p:spPr/>
        <p:txBody>
          <a:bodyPr/>
          <a:lstStyle/>
          <a:p>
            <a:pPr>
              <a:defRPr/>
            </a:pPr>
            <a:endParaRPr lang="en-US" dirty="0"/>
          </a:p>
        </p:txBody>
      </p:sp>
      <p:sp>
        <p:nvSpPr>
          <p:cNvPr id="6" name="Slide Number Placeholder 5">
            <a:extLst>
              <a:ext uri="{FF2B5EF4-FFF2-40B4-BE49-F238E27FC236}">
                <a16:creationId xmlns:a16="http://schemas.microsoft.com/office/drawing/2014/main" id="{A3D02228-950D-4274-99E5-82C82AD5D067}"/>
              </a:ext>
            </a:extLst>
          </p:cNvPr>
          <p:cNvSpPr>
            <a:spLocks noGrp="1"/>
          </p:cNvSpPr>
          <p:nvPr>
            <p:ph type="sldNum" sz="quarter" idx="12"/>
          </p:nvPr>
        </p:nvSpPr>
        <p:spPr/>
        <p:txBody>
          <a:bodyPr/>
          <a:lstStyle/>
          <a:p>
            <a:fld id="{917BA236-3872-4114-820D-25553565641F}" type="slidenum">
              <a:rPr lang="en-US" altLang="en-US" smtClean="0"/>
              <a:pPr/>
              <a:t>‹#›</a:t>
            </a:fld>
            <a:endParaRPr lang="en-US" altLang="en-US" dirty="0"/>
          </a:p>
        </p:txBody>
      </p:sp>
    </p:spTree>
    <p:extLst>
      <p:ext uri="{BB962C8B-B14F-4D97-AF65-F5344CB8AC3E}">
        <p14:creationId xmlns:p14="http://schemas.microsoft.com/office/powerpoint/2010/main" val="247776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91AE5-0B00-4699-B2E3-A0A9CFA833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132C08-2419-4167-AFC2-B2B90949AED3}"/>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16116C-1C88-452E-B333-DB38C7D1686D}"/>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11398B-4D7E-4654-90A7-7B629F0035AB}"/>
              </a:ext>
            </a:extLst>
          </p:cNvPr>
          <p:cNvSpPr>
            <a:spLocks noGrp="1"/>
          </p:cNvSpPr>
          <p:nvPr>
            <p:ph type="dt" sz="half" idx="10"/>
          </p:nvPr>
        </p:nvSpPr>
        <p:spPr/>
        <p:txBody>
          <a:bodyPr/>
          <a:lstStyle/>
          <a:p>
            <a:pPr>
              <a:defRPr/>
            </a:pPr>
            <a:endParaRPr lang="en-US" dirty="0"/>
          </a:p>
        </p:txBody>
      </p:sp>
      <p:sp>
        <p:nvSpPr>
          <p:cNvPr id="6" name="Footer Placeholder 5">
            <a:extLst>
              <a:ext uri="{FF2B5EF4-FFF2-40B4-BE49-F238E27FC236}">
                <a16:creationId xmlns:a16="http://schemas.microsoft.com/office/drawing/2014/main" id="{5FD8E4E0-6791-4194-9C0A-C8D8E367A538}"/>
              </a:ext>
            </a:extLst>
          </p:cNvPr>
          <p:cNvSpPr>
            <a:spLocks noGrp="1"/>
          </p:cNvSpPr>
          <p:nvPr>
            <p:ph type="ftr" sz="quarter" idx="11"/>
          </p:nvPr>
        </p:nvSpPr>
        <p:spPr/>
        <p:txBody>
          <a:bodyPr/>
          <a:lstStyle/>
          <a:p>
            <a:pPr>
              <a:defRPr/>
            </a:pPr>
            <a:endParaRPr lang="en-US" dirty="0"/>
          </a:p>
        </p:txBody>
      </p:sp>
      <p:sp>
        <p:nvSpPr>
          <p:cNvPr id="7" name="Slide Number Placeholder 6">
            <a:extLst>
              <a:ext uri="{FF2B5EF4-FFF2-40B4-BE49-F238E27FC236}">
                <a16:creationId xmlns:a16="http://schemas.microsoft.com/office/drawing/2014/main" id="{1DF88424-9E03-4612-8141-0AFFD18A1386}"/>
              </a:ext>
            </a:extLst>
          </p:cNvPr>
          <p:cNvSpPr>
            <a:spLocks noGrp="1"/>
          </p:cNvSpPr>
          <p:nvPr>
            <p:ph type="sldNum" sz="quarter" idx="12"/>
          </p:nvPr>
        </p:nvSpPr>
        <p:spPr/>
        <p:txBody>
          <a:bodyPr/>
          <a:lstStyle/>
          <a:p>
            <a:fld id="{61FEA351-A0C6-4F30-949C-F9B29506DAC6}" type="slidenum">
              <a:rPr lang="en-US" altLang="en-US" smtClean="0"/>
              <a:pPr/>
              <a:t>‹#›</a:t>
            </a:fld>
            <a:endParaRPr lang="en-US" altLang="en-US" dirty="0"/>
          </a:p>
        </p:txBody>
      </p:sp>
    </p:spTree>
    <p:extLst>
      <p:ext uri="{BB962C8B-B14F-4D97-AF65-F5344CB8AC3E}">
        <p14:creationId xmlns:p14="http://schemas.microsoft.com/office/powerpoint/2010/main" val="1240449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8806-4A6C-42BD-B3CF-2C9D98B3355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9C2981-6C55-4120-91CD-26B5E7DA709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62D5DB47-32A6-49A7-8F88-E7AE819B0A5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71313D-F420-4683-B675-4EADB54F36D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9D063656-B4A9-42AA-B3FA-E3190DA51B8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43E8F3-F3CE-4CE2-9D2D-72F6A6E41126}"/>
              </a:ext>
            </a:extLst>
          </p:cNvPr>
          <p:cNvSpPr>
            <a:spLocks noGrp="1"/>
          </p:cNvSpPr>
          <p:nvPr>
            <p:ph type="dt" sz="half" idx="10"/>
          </p:nvPr>
        </p:nvSpPr>
        <p:spPr/>
        <p:txBody>
          <a:bodyPr/>
          <a:lstStyle/>
          <a:p>
            <a:pPr>
              <a:defRPr/>
            </a:pPr>
            <a:endParaRPr lang="en-US" dirty="0"/>
          </a:p>
        </p:txBody>
      </p:sp>
      <p:sp>
        <p:nvSpPr>
          <p:cNvPr id="8" name="Footer Placeholder 7">
            <a:extLst>
              <a:ext uri="{FF2B5EF4-FFF2-40B4-BE49-F238E27FC236}">
                <a16:creationId xmlns:a16="http://schemas.microsoft.com/office/drawing/2014/main" id="{60FD9461-59AD-4DD9-8BC1-3F8E69C9956F}"/>
              </a:ext>
            </a:extLst>
          </p:cNvPr>
          <p:cNvSpPr>
            <a:spLocks noGrp="1"/>
          </p:cNvSpPr>
          <p:nvPr>
            <p:ph type="ftr" sz="quarter" idx="11"/>
          </p:nvPr>
        </p:nvSpPr>
        <p:spPr/>
        <p:txBody>
          <a:bodyPr/>
          <a:lstStyle/>
          <a:p>
            <a:pPr>
              <a:defRPr/>
            </a:pPr>
            <a:endParaRPr lang="en-US" dirty="0"/>
          </a:p>
        </p:txBody>
      </p:sp>
      <p:sp>
        <p:nvSpPr>
          <p:cNvPr id="9" name="Slide Number Placeholder 8">
            <a:extLst>
              <a:ext uri="{FF2B5EF4-FFF2-40B4-BE49-F238E27FC236}">
                <a16:creationId xmlns:a16="http://schemas.microsoft.com/office/drawing/2014/main" id="{D8B5CEDC-84EB-4C26-B1C9-C13DCD2331B1}"/>
              </a:ext>
            </a:extLst>
          </p:cNvPr>
          <p:cNvSpPr>
            <a:spLocks noGrp="1"/>
          </p:cNvSpPr>
          <p:nvPr>
            <p:ph type="sldNum" sz="quarter" idx="12"/>
          </p:nvPr>
        </p:nvSpPr>
        <p:spPr/>
        <p:txBody>
          <a:bodyPr/>
          <a:lstStyle/>
          <a:p>
            <a:fld id="{2FAC964E-729E-4550-B96C-FD567263BC95}" type="slidenum">
              <a:rPr lang="en-US" altLang="en-US" smtClean="0"/>
              <a:pPr/>
              <a:t>‹#›</a:t>
            </a:fld>
            <a:endParaRPr lang="en-US" altLang="en-US" dirty="0"/>
          </a:p>
        </p:txBody>
      </p:sp>
    </p:spTree>
    <p:extLst>
      <p:ext uri="{BB962C8B-B14F-4D97-AF65-F5344CB8AC3E}">
        <p14:creationId xmlns:p14="http://schemas.microsoft.com/office/powerpoint/2010/main" val="207947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A1A7-3344-4AD2-A914-36242AAC3D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9428DF-2E00-4EC2-BF90-ECD8EF4E4D1F}"/>
              </a:ext>
            </a:extLst>
          </p:cNvPr>
          <p:cNvSpPr>
            <a:spLocks noGrp="1"/>
          </p:cNvSpPr>
          <p:nvPr>
            <p:ph type="dt" sz="half" idx="10"/>
          </p:nvPr>
        </p:nvSpPr>
        <p:spPr/>
        <p:txBody>
          <a:bodyPr/>
          <a:lstStyle/>
          <a:p>
            <a:pPr>
              <a:defRPr/>
            </a:pPr>
            <a:endParaRPr lang="en-US" dirty="0"/>
          </a:p>
        </p:txBody>
      </p:sp>
      <p:sp>
        <p:nvSpPr>
          <p:cNvPr id="4" name="Footer Placeholder 3">
            <a:extLst>
              <a:ext uri="{FF2B5EF4-FFF2-40B4-BE49-F238E27FC236}">
                <a16:creationId xmlns:a16="http://schemas.microsoft.com/office/drawing/2014/main" id="{495D877E-D61E-4E05-914F-C99AE6A5B107}"/>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1C5E497F-589A-4317-B29D-592F695F9763}"/>
              </a:ext>
            </a:extLst>
          </p:cNvPr>
          <p:cNvSpPr>
            <a:spLocks noGrp="1"/>
          </p:cNvSpPr>
          <p:nvPr>
            <p:ph type="sldNum" sz="quarter" idx="12"/>
          </p:nvPr>
        </p:nvSpPr>
        <p:spPr/>
        <p:txBody>
          <a:bodyPr/>
          <a:lstStyle/>
          <a:p>
            <a:fld id="{3C324818-A587-4442-8277-0625F25B1FEB}" type="slidenum">
              <a:rPr lang="en-US" altLang="en-US" smtClean="0"/>
              <a:pPr/>
              <a:t>‹#›</a:t>
            </a:fld>
            <a:endParaRPr lang="en-US" altLang="en-US" dirty="0"/>
          </a:p>
        </p:txBody>
      </p:sp>
    </p:spTree>
    <p:extLst>
      <p:ext uri="{BB962C8B-B14F-4D97-AF65-F5344CB8AC3E}">
        <p14:creationId xmlns:p14="http://schemas.microsoft.com/office/powerpoint/2010/main" val="409233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F3DA6-BFAC-46D7-BF5A-2DCB9EB81DB9}"/>
              </a:ext>
            </a:extLst>
          </p:cNvPr>
          <p:cNvSpPr>
            <a:spLocks noGrp="1"/>
          </p:cNvSpPr>
          <p:nvPr>
            <p:ph type="dt" sz="half" idx="10"/>
          </p:nvPr>
        </p:nvSpPr>
        <p:spPr/>
        <p:txBody>
          <a:bodyPr/>
          <a:lstStyle/>
          <a:p>
            <a:pPr>
              <a:defRPr/>
            </a:pPr>
            <a:endParaRPr lang="en-US" dirty="0"/>
          </a:p>
        </p:txBody>
      </p:sp>
      <p:sp>
        <p:nvSpPr>
          <p:cNvPr id="3" name="Footer Placeholder 2">
            <a:extLst>
              <a:ext uri="{FF2B5EF4-FFF2-40B4-BE49-F238E27FC236}">
                <a16:creationId xmlns:a16="http://schemas.microsoft.com/office/drawing/2014/main" id="{2A4B3833-4F08-4774-A1EF-F92A35692D39}"/>
              </a:ext>
            </a:extLst>
          </p:cNvPr>
          <p:cNvSpPr>
            <a:spLocks noGrp="1"/>
          </p:cNvSpPr>
          <p:nvPr>
            <p:ph type="ftr" sz="quarter" idx="11"/>
          </p:nvPr>
        </p:nvSpPr>
        <p:spPr/>
        <p:txBody>
          <a:bodyPr/>
          <a:lstStyle/>
          <a:p>
            <a:pPr>
              <a:defRPr/>
            </a:pPr>
            <a:endParaRPr lang="en-US" dirty="0"/>
          </a:p>
        </p:txBody>
      </p:sp>
      <p:sp>
        <p:nvSpPr>
          <p:cNvPr id="4" name="Slide Number Placeholder 3">
            <a:extLst>
              <a:ext uri="{FF2B5EF4-FFF2-40B4-BE49-F238E27FC236}">
                <a16:creationId xmlns:a16="http://schemas.microsoft.com/office/drawing/2014/main" id="{4B4148F6-2050-4B16-AEBF-4555841694D4}"/>
              </a:ext>
            </a:extLst>
          </p:cNvPr>
          <p:cNvSpPr>
            <a:spLocks noGrp="1"/>
          </p:cNvSpPr>
          <p:nvPr>
            <p:ph type="sldNum" sz="quarter" idx="12"/>
          </p:nvPr>
        </p:nvSpPr>
        <p:spPr/>
        <p:txBody>
          <a:bodyPr/>
          <a:lstStyle/>
          <a:p>
            <a:fld id="{8CB58762-8FA1-47A5-9927-84AAF4612FEF}" type="slidenum">
              <a:rPr lang="en-US" altLang="en-US" smtClean="0"/>
              <a:pPr/>
              <a:t>‹#›</a:t>
            </a:fld>
            <a:endParaRPr lang="en-US" altLang="en-US" dirty="0"/>
          </a:p>
        </p:txBody>
      </p:sp>
    </p:spTree>
    <p:extLst>
      <p:ext uri="{BB962C8B-B14F-4D97-AF65-F5344CB8AC3E}">
        <p14:creationId xmlns:p14="http://schemas.microsoft.com/office/powerpoint/2010/main" val="321104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6500C-52A6-4C59-BA33-4678C62954D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06B7D31-D8BC-41BB-B1B4-1D41B66D872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9230E3-AF19-4842-9388-790E129BF38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0D9247E-7146-48DD-A272-4B135787C0A9}"/>
              </a:ext>
            </a:extLst>
          </p:cNvPr>
          <p:cNvSpPr>
            <a:spLocks noGrp="1"/>
          </p:cNvSpPr>
          <p:nvPr>
            <p:ph type="dt" sz="half" idx="10"/>
          </p:nvPr>
        </p:nvSpPr>
        <p:spPr/>
        <p:txBody>
          <a:bodyPr/>
          <a:lstStyle/>
          <a:p>
            <a:pPr>
              <a:defRPr/>
            </a:pPr>
            <a:endParaRPr lang="en-US" dirty="0"/>
          </a:p>
        </p:txBody>
      </p:sp>
      <p:sp>
        <p:nvSpPr>
          <p:cNvPr id="6" name="Footer Placeholder 5">
            <a:extLst>
              <a:ext uri="{FF2B5EF4-FFF2-40B4-BE49-F238E27FC236}">
                <a16:creationId xmlns:a16="http://schemas.microsoft.com/office/drawing/2014/main" id="{01FB68EE-4D88-4946-B9D9-354068A91029}"/>
              </a:ext>
            </a:extLst>
          </p:cNvPr>
          <p:cNvSpPr>
            <a:spLocks noGrp="1"/>
          </p:cNvSpPr>
          <p:nvPr>
            <p:ph type="ftr" sz="quarter" idx="11"/>
          </p:nvPr>
        </p:nvSpPr>
        <p:spPr/>
        <p:txBody>
          <a:bodyPr/>
          <a:lstStyle/>
          <a:p>
            <a:pPr>
              <a:defRPr/>
            </a:pPr>
            <a:endParaRPr lang="en-US" dirty="0"/>
          </a:p>
        </p:txBody>
      </p:sp>
      <p:sp>
        <p:nvSpPr>
          <p:cNvPr id="7" name="Slide Number Placeholder 6">
            <a:extLst>
              <a:ext uri="{FF2B5EF4-FFF2-40B4-BE49-F238E27FC236}">
                <a16:creationId xmlns:a16="http://schemas.microsoft.com/office/drawing/2014/main" id="{9BA0AFAE-80BD-49A8-96A8-ED0178DA53A8}"/>
              </a:ext>
            </a:extLst>
          </p:cNvPr>
          <p:cNvSpPr>
            <a:spLocks noGrp="1"/>
          </p:cNvSpPr>
          <p:nvPr>
            <p:ph type="sldNum" sz="quarter" idx="12"/>
          </p:nvPr>
        </p:nvSpPr>
        <p:spPr/>
        <p:txBody>
          <a:bodyPr/>
          <a:lstStyle/>
          <a:p>
            <a:fld id="{E38D324D-7139-47EE-BC4E-E3EF079EF464}" type="slidenum">
              <a:rPr lang="en-US" altLang="en-US" smtClean="0"/>
              <a:pPr/>
              <a:t>‹#›</a:t>
            </a:fld>
            <a:endParaRPr lang="en-US" altLang="en-US" dirty="0"/>
          </a:p>
        </p:txBody>
      </p:sp>
    </p:spTree>
    <p:extLst>
      <p:ext uri="{BB962C8B-B14F-4D97-AF65-F5344CB8AC3E}">
        <p14:creationId xmlns:p14="http://schemas.microsoft.com/office/powerpoint/2010/main" val="148719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1A7A8-A78A-4B9F-93D0-1DB645E699D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83AD5F0-7FD0-42EE-8E59-6AA57EA4856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7A6E73AA-7DE8-4742-853C-008FA7A0E06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1F94C6F-A361-4930-90C2-98621B899C5E}"/>
              </a:ext>
            </a:extLst>
          </p:cNvPr>
          <p:cNvSpPr>
            <a:spLocks noGrp="1"/>
          </p:cNvSpPr>
          <p:nvPr>
            <p:ph type="dt" sz="half" idx="10"/>
          </p:nvPr>
        </p:nvSpPr>
        <p:spPr/>
        <p:txBody>
          <a:bodyPr/>
          <a:lstStyle/>
          <a:p>
            <a:pPr>
              <a:defRPr/>
            </a:pPr>
            <a:endParaRPr lang="en-US" dirty="0"/>
          </a:p>
        </p:txBody>
      </p:sp>
      <p:sp>
        <p:nvSpPr>
          <p:cNvPr id="6" name="Footer Placeholder 5">
            <a:extLst>
              <a:ext uri="{FF2B5EF4-FFF2-40B4-BE49-F238E27FC236}">
                <a16:creationId xmlns:a16="http://schemas.microsoft.com/office/drawing/2014/main" id="{5D2C6E8B-A5BB-4DC7-A9CA-DFEF01123601}"/>
              </a:ext>
            </a:extLst>
          </p:cNvPr>
          <p:cNvSpPr>
            <a:spLocks noGrp="1"/>
          </p:cNvSpPr>
          <p:nvPr>
            <p:ph type="ftr" sz="quarter" idx="11"/>
          </p:nvPr>
        </p:nvSpPr>
        <p:spPr/>
        <p:txBody>
          <a:bodyPr/>
          <a:lstStyle/>
          <a:p>
            <a:pPr>
              <a:defRPr/>
            </a:pPr>
            <a:endParaRPr lang="en-US" dirty="0"/>
          </a:p>
        </p:txBody>
      </p:sp>
      <p:sp>
        <p:nvSpPr>
          <p:cNvPr id="7" name="Slide Number Placeholder 6">
            <a:extLst>
              <a:ext uri="{FF2B5EF4-FFF2-40B4-BE49-F238E27FC236}">
                <a16:creationId xmlns:a16="http://schemas.microsoft.com/office/drawing/2014/main" id="{B54E2FE0-CC6B-48EC-809F-5EF56988A7B1}"/>
              </a:ext>
            </a:extLst>
          </p:cNvPr>
          <p:cNvSpPr>
            <a:spLocks noGrp="1"/>
          </p:cNvSpPr>
          <p:nvPr>
            <p:ph type="sldNum" sz="quarter" idx="12"/>
          </p:nvPr>
        </p:nvSpPr>
        <p:spPr/>
        <p:txBody>
          <a:bodyPr/>
          <a:lstStyle/>
          <a:p>
            <a:fld id="{5B063A4F-57A4-420E-A175-C99EF3B301B8}" type="slidenum">
              <a:rPr lang="en-US" altLang="en-US" smtClean="0"/>
              <a:pPr/>
              <a:t>‹#›</a:t>
            </a:fld>
            <a:endParaRPr lang="en-US" altLang="en-US" dirty="0"/>
          </a:p>
        </p:txBody>
      </p:sp>
    </p:spTree>
    <p:extLst>
      <p:ext uri="{BB962C8B-B14F-4D97-AF65-F5344CB8AC3E}">
        <p14:creationId xmlns:p14="http://schemas.microsoft.com/office/powerpoint/2010/main" val="2652181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C852EB-7833-4A8C-ABDA-B4BEC86AEA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6569FE-ECA4-4461-A453-F6F6369B7DF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E596B-4BDF-4EB9-AB67-017AC60F78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5" name="Footer Placeholder 4">
            <a:extLst>
              <a:ext uri="{FF2B5EF4-FFF2-40B4-BE49-F238E27FC236}">
                <a16:creationId xmlns:a16="http://schemas.microsoft.com/office/drawing/2014/main" id="{6BA30996-85B5-491A-A212-6D9334E9904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
        <p:nvSpPr>
          <p:cNvPr id="6" name="Slide Number Placeholder 5">
            <a:extLst>
              <a:ext uri="{FF2B5EF4-FFF2-40B4-BE49-F238E27FC236}">
                <a16:creationId xmlns:a16="http://schemas.microsoft.com/office/drawing/2014/main" id="{F6B8844F-E8D1-4D6E-A304-D84B3660AF4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2231ED-B100-4AA7-BC8D-848EE03683AE}" type="slidenum">
              <a:rPr lang="en-US" altLang="en-US" smtClean="0"/>
              <a:pPr/>
              <a:t>‹#›</a:t>
            </a:fld>
            <a:endParaRPr lang="en-US" altLang="en-US" dirty="0"/>
          </a:p>
        </p:txBody>
      </p:sp>
    </p:spTree>
    <p:extLst>
      <p:ext uri="{BB962C8B-B14F-4D97-AF65-F5344CB8AC3E}">
        <p14:creationId xmlns:p14="http://schemas.microsoft.com/office/powerpoint/2010/main" val="96443882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6.jpeg"/><Relationship Id="rId4" Type="http://schemas.openxmlformats.org/officeDocument/2006/relationships/image" Target="../media/image25.wmf"/></Relationships>
</file>

<file path=ppt/slides/_rels/slide1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image" Target="../media/image39.sv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9.sv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ideo" Target="file:///C:\WINNT\Profiles\mnorville\Application%20Data\Microsoft\Media%20Catalog\Downloaded%20Clips\cl0\PH01648J.jp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svg"/><Relationship Id="rId3" Type="http://schemas.openxmlformats.org/officeDocument/2006/relationships/image" Target="../media/image14.svg"/><Relationship Id="rId7" Type="http://schemas.openxmlformats.org/officeDocument/2006/relationships/image" Target="../media/image18.svg"/><Relationship Id="rId12" Type="http://schemas.openxmlformats.org/officeDocument/2006/relationships/image" Target="../media/image23.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svg"/><Relationship Id="rId5" Type="http://schemas.openxmlformats.org/officeDocument/2006/relationships/image" Target="../media/image16.sv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sv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pic>
        <p:nvPicPr>
          <p:cNvPr id="6146" name="Picture 2" descr="C:\Documents and Settings\sjohnson\My Documents\My Pictures\ppsbbackground.gif">
            <a:extLst>
              <a:ext uri="{FF2B5EF4-FFF2-40B4-BE49-F238E27FC236}">
                <a16:creationId xmlns:a16="http://schemas.microsoft.com/office/drawing/2014/main" id="{38C3BBFD-D3DD-409C-B6F6-6EE7FB3C7F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C:\Documents and Settings\sjohnson\My Documents\My Pictures\pps.bmp">
            <a:extLst>
              <a:ext uri="{FF2B5EF4-FFF2-40B4-BE49-F238E27FC236}">
                <a16:creationId xmlns:a16="http://schemas.microsoft.com/office/drawing/2014/main" id="{9394BFAC-E66D-48C0-96CF-4A8D05FA590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05000" y="0"/>
            <a:ext cx="60198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4">
            <a:extLst>
              <a:ext uri="{FF2B5EF4-FFF2-40B4-BE49-F238E27FC236}">
                <a16:creationId xmlns:a16="http://schemas.microsoft.com/office/drawing/2014/main" id="{F8C671F0-F5F0-408E-B0E1-32E2BA0BBAB8}"/>
              </a:ext>
            </a:extLst>
          </p:cNvPr>
          <p:cNvSpPr txBox="1">
            <a:spLocks noChangeArrowheads="1"/>
          </p:cNvSpPr>
          <p:nvPr/>
        </p:nvSpPr>
        <p:spPr bwMode="auto">
          <a:xfrm>
            <a:off x="457200" y="3352800"/>
            <a:ext cx="86868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Times New Roman" panose="02020603050405020304" pitchFamily="18" charset="0"/>
              </a:defRPr>
            </a:lvl1pPr>
            <a:lvl2pPr marL="742950" indent="-285750" eaLnBrk="0" hangingPunct="0">
              <a:defRPr sz="4400">
                <a:solidFill>
                  <a:schemeClr val="tx1"/>
                </a:solidFill>
                <a:latin typeface="Times New Roman" panose="02020603050405020304" pitchFamily="18" charset="0"/>
              </a:defRPr>
            </a:lvl2pPr>
            <a:lvl3pPr marL="1143000" indent="-228600" eaLnBrk="0" hangingPunct="0">
              <a:defRPr sz="4400">
                <a:solidFill>
                  <a:schemeClr val="tx1"/>
                </a:solidFill>
                <a:latin typeface="Times New Roman" panose="02020603050405020304" pitchFamily="18" charset="0"/>
              </a:defRPr>
            </a:lvl3pPr>
            <a:lvl4pPr marL="1600200" indent="-228600" eaLnBrk="0" hangingPunct="0">
              <a:defRPr sz="4400">
                <a:solidFill>
                  <a:schemeClr val="tx1"/>
                </a:solidFill>
                <a:latin typeface="Times New Roman" panose="02020603050405020304" pitchFamily="18" charset="0"/>
              </a:defRPr>
            </a:lvl4pPr>
            <a:lvl5pPr marL="2057400" indent="-228600" eaLnBrk="0" hangingPunct="0">
              <a:defRPr sz="4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400">
                <a:solidFill>
                  <a:schemeClr val="tx1"/>
                </a:solidFill>
                <a:latin typeface="Times New Roman" panose="02020603050405020304" pitchFamily="18" charset="0"/>
              </a:defRPr>
            </a:lvl9pPr>
          </a:lstStyle>
          <a:p>
            <a:pPr algn="ctr" eaLnBrk="1" hangingPunct="1">
              <a:spcBef>
                <a:spcPct val="50000"/>
              </a:spcBef>
            </a:pPr>
            <a:r>
              <a:rPr lang="en-US" altLang="en-US" sz="4800" b="1" dirty="0"/>
              <a:t>Basic Security Guard Training</a:t>
            </a:r>
          </a:p>
        </p:txBody>
      </p:sp>
      <p:sp>
        <p:nvSpPr>
          <p:cNvPr id="6149" name="Text Box 5">
            <a:extLst>
              <a:ext uri="{FF2B5EF4-FFF2-40B4-BE49-F238E27FC236}">
                <a16:creationId xmlns:a16="http://schemas.microsoft.com/office/drawing/2014/main" id="{BFD3F834-A394-4D34-B47A-6A80FF8557EB}"/>
              </a:ext>
            </a:extLst>
          </p:cNvPr>
          <p:cNvSpPr txBox="1">
            <a:spLocks noChangeArrowheads="1"/>
          </p:cNvSpPr>
          <p:nvPr/>
        </p:nvSpPr>
        <p:spPr bwMode="auto">
          <a:xfrm>
            <a:off x="2286000" y="4876800"/>
            <a:ext cx="5257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Times New Roman" panose="02020603050405020304" pitchFamily="18" charset="0"/>
              </a:defRPr>
            </a:lvl1pPr>
            <a:lvl2pPr marL="742950" indent="-285750" eaLnBrk="0" hangingPunct="0">
              <a:defRPr sz="4400">
                <a:solidFill>
                  <a:schemeClr val="tx1"/>
                </a:solidFill>
                <a:latin typeface="Times New Roman" panose="02020603050405020304" pitchFamily="18" charset="0"/>
              </a:defRPr>
            </a:lvl2pPr>
            <a:lvl3pPr marL="1143000" indent="-228600" eaLnBrk="0" hangingPunct="0">
              <a:defRPr sz="4400">
                <a:solidFill>
                  <a:schemeClr val="tx1"/>
                </a:solidFill>
                <a:latin typeface="Times New Roman" panose="02020603050405020304" pitchFamily="18" charset="0"/>
              </a:defRPr>
            </a:lvl3pPr>
            <a:lvl4pPr marL="1600200" indent="-228600" eaLnBrk="0" hangingPunct="0">
              <a:defRPr sz="4400">
                <a:solidFill>
                  <a:schemeClr val="tx1"/>
                </a:solidFill>
                <a:latin typeface="Times New Roman" panose="02020603050405020304" pitchFamily="18" charset="0"/>
              </a:defRPr>
            </a:lvl4pPr>
            <a:lvl5pPr marL="2057400" indent="-228600" eaLnBrk="0" hangingPunct="0">
              <a:defRPr sz="4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400">
                <a:solidFill>
                  <a:schemeClr val="tx1"/>
                </a:solidFill>
                <a:latin typeface="Times New Roman" panose="02020603050405020304" pitchFamily="18" charset="0"/>
              </a:defRPr>
            </a:lvl9pPr>
          </a:lstStyle>
          <a:p>
            <a:pPr algn="ctr" eaLnBrk="1" hangingPunct="1">
              <a:spcBef>
                <a:spcPct val="50000"/>
              </a:spcBef>
            </a:pPr>
            <a:r>
              <a:rPr lang="en-US" altLang="en-US" sz="4000" b="1" dirty="0"/>
              <a:t>Field Note Taking and Report Writing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5">
            <a:extLst>
              <a:ext uri="{FF2B5EF4-FFF2-40B4-BE49-F238E27FC236}">
                <a16:creationId xmlns:a16="http://schemas.microsoft.com/office/drawing/2014/main" id="{5E77BF03-33B3-4181-97DB-A59883D17461}"/>
              </a:ext>
            </a:extLst>
          </p:cNvPr>
          <p:cNvGraphicFramePr>
            <a:graphicFrameLocks noChangeAspect="1"/>
          </p:cNvGraphicFramePr>
          <p:nvPr/>
        </p:nvGraphicFramePr>
        <p:xfrm>
          <a:off x="0" y="4763"/>
          <a:ext cx="4648200" cy="6853237"/>
        </p:xfrm>
        <a:graphic>
          <a:graphicData uri="http://schemas.openxmlformats.org/presentationml/2006/ole">
            <mc:AlternateContent xmlns:mc="http://schemas.openxmlformats.org/markup-compatibility/2006">
              <mc:Choice xmlns:v="urn:schemas-microsoft-com:vml" Requires="v">
                <p:oleObj spid="_x0000_s18477" name="Slide" r:id="rId3" imgW="4572000" imgH="3429000" progId="PowerPoint.Slide.8">
                  <p:embed/>
                </p:oleObj>
              </mc:Choice>
              <mc:Fallback>
                <p:oleObj name="Slide" r:id="rId3" imgW="4572000" imgH="3429000" progId="PowerPoint.Slid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63"/>
                        <a:ext cx="4648200" cy="685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8435" name="Picture 4" descr="E:\BLET\MENTAL\wooden hands.jpg">
            <a:extLst>
              <a:ext uri="{FF2B5EF4-FFF2-40B4-BE49-F238E27FC236}">
                <a16:creationId xmlns:a16="http://schemas.microsoft.com/office/drawing/2014/main" id="{7EAC950F-CC86-464D-AAC1-05539E41A4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5927"/>
          <a:stretch>
            <a:fillRect/>
          </a:stretch>
        </p:blipFill>
        <p:spPr bwMode="auto">
          <a:xfrm>
            <a:off x="4419600" y="0"/>
            <a:ext cx="4724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WordArt 2">
            <a:extLst>
              <a:ext uri="{FF2B5EF4-FFF2-40B4-BE49-F238E27FC236}">
                <a16:creationId xmlns:a16="http://schemas.microsoft.com/office/drawing/2014/main" id="{DB66F518-01B8-44D0-A045-DC5E42DAA6F5}"/>
              </a:ext>
            </a:extLst>
          </p:cNvPr>
          <p:cNvSpPr>
            <a:spLocks noChangeArrowheads="1" noChangeShapeType="1" noTextEdit="1"/>
          </p:cNvSpPr>
          <p:nvPr/>
        </p:nvSpPr>
        <p:spPr bwMode="auto">
          <a:xfrm>
            <a:off x="228600" y="609600"/>
            <a:ext cx="8001000" cy="1881188"/>
          </a:xfrm>
          <a:prstGeom prst="rect">
            <a:avLst/>
          </a:prstGeom>
        </p:spPr>
        <p:txBody>
          <a:bodyPr wrap="none" fromWordArt="1">
            <a:prstTxWarp prst="textCascadeUp">
              <a:avLst>
                <a:gd name="adj" fmla="val 44444"/>
              </a:avLst>
            </a:prstTxWarp>
            <a:scene3d>
              <a:camera prst="legacyPerspectiveFront">
                <a:rot lat="20519990" lon="1080000" rev="0"/>
              </a:camera>
              <a:lightRig rig="legacyHarsh2" dir="b"/>
            </a:scene3d>
            <a:sp3d extrusionH="430200" prstMaterial="legacyMatte">
              <a:extrusionClr>
                <a:srgbClr val="FF6600"/>
              </a:extrusionClr>
              <a:contourClr>
                <a:srgbClr val="FFE701"/>
              </a:contourClr>
            </a:sp3d>
          </a:bodyPr>
          <a:lstStyle/>
          <a:p>
            <a:pPr algn="ctr"/>
            <a:r>
              <a:rPr lang="en-US" sz="3600" kern="10" dirty="0">
                <a:ln w="9525">
                  <a:round/>
                  <a:headEnd/>
                  <a:tailEnd/>
                </a:ln>
                <a:gradFill rotWithShape="1">
                  <a:gsLst>
                    <a:gs pos="0">
                      <a:srgbClr val="FFE701"/>
                    </a:gs>
                    <a:gs pos="100000">
                      <a:srgbClr val="FE3E02"/>
                    </a:gs>
                  </a:gsLst>
                  <a:lin ang="5400000" scaled="1"/>
                </a:gradFill>
                <a:latin typeface="Impact" panose="020B0806030902050204" pitchFamily="34" charset="0"/>
              </a:rPr>
              <a:t>Why write a report?</a:t>
            </a:r>
          </a:p>
        </p:txBody>
      </p:sp>
      <p:sp>
        <p:nvSpPr>
          <p:cNvPr id="18438" name="Text Box 6">
            <a:extLst>
              <a:ext uri="{FF2B5EF4-FFF2-40B4-BE49-F238E27FC236}">
                <a16:creationId xmlns:a16="http://schemas.microsoft.com/office/drawing/2014/main" id="{F7A6DCAC-3BDD-44D6-B9FC-A3195AA81633}"/>
              </a:ext>
            </a:extLst>
          </p:cNvPr>
          <p:cNvSpPr txBox="1">
            <a:spLocks noChangeArrowheads="1"/>
          </p:cNvSpPr>
          <p:nvPr/>
        </p:nvSpPr>
        <p:spPr bwMode="auto">
          <a:xfrm>
            <a:off x="0" y="2971800"/>
            <a:ext cx="44196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4400">
                <a:solidFill>
                  <a:schemeClr val="tx1"/>
                </a:solidFill>
                <a:latin typeface="Times New Roman" panose="02020603050405020304" pitchFamily="18" charset="0"/>
              </a:defRPr>
            </a:lvl1pPr>
            <a:lvl2pPr marL="742950" indent="-285750" eaLnBrk="0" hangingPunct="0">
              <a:defRPr sz="4400">
                <a:solidFill>
                  <a:schemeClr val="tx1"/>
                </a:solidFill>
                <a:latin typeface="Times New Roman" panose="02020603050405020304" pitchFamily="18" charset="0"/>
              </a:defRPr>
            </a:lvl2pPr>
            <a:lvl3pPr marL="1143000" indent="-228600" eaLnBrk="0" hangingPunct="0">
              <a:defRPr sz="4400">
                <a:solidFill>
                  <a:schemeClr val="tx1"/>
                </a:solidFill>
                <a:latin typeface="Times New Roman" panose="02020603050405020304" pitchFamily="18" charset="0"/>
              </a:defRPr>
            </a:lvl3pPr>
            <a:lvl4pPr marL="1600200" indent="-228600" eaLnBrk="0" hangingPunct="0">
              <a:defRPr sz="4400">
                <a:solidFill>
                  <a:schemeClr val="tx1"/>
                </a:solidFill>
                <a:latin typeface="Times New Roman" panose="02020603050405020304" pitchFamily="18" charset="0"/>
              </a:defRPr>
            </a:lvl4pPr>
            <a:lvl5pPr marL="2057400" indent="-228600" eaLnBrk="0" hangingPunct="0">
              <a:defRPr sz="4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400">
                <a:solidFill>
                  <a:schemeClr val="tx1"/>
                </a:solidFill>
                <a:latin typeface="Times New Roman" panose="02020603050405020304" pitchFamily="18" charset="0"/>
              </a:defRPr>
            </a:lvl9pPr>
          </a:lstStyle>
          <a:p>
            <a:pPr eaLnBrk="1" hangingPunct="1">
              <a:spcBef>
                <a:spcPct val="50000"/>
              </a:spcBef>
              <a:buFontTx/>
              <a:buAutoNum type="arabicPeriod"/>
            </a:pPr>
            <a:r>
              <a:rPr lang="en-US" altLang="en-US" sz="3600" dirty="0"/>
              <a:t>To inform</a:t>
            </a:r>
          </a:p>
          <a:p>
            <a:pPr eaLnBrk="1" hangingPunct="1">
              <a:spcBef>
                <a:spcPct val="50000"/>
              </a:spcBef>
              <a:buFontTx/>
              <a:buAutoNum type="arabicPeriod"/>
            </a:pPr>
            <a:r>
              <a:rPr lang="en-US" altLang="en-US" sz="3600" dirty="0"/>
              <a:t>To record</a:t>
            </a:r>
          </a:p>
          <a:p>
            <a:pPr eaLnBrk="1" hangingPunct="1">
              <a:spcBef>
                <a:spcPct val="50000"/>
              </a:spcBef>
              <a:buFontTx/>
              <a:buAutoNum type="arabicPeriod"/>
            </a:pPr>
            <a:r>
              <a:rPr lang="en-US" altLang="en-US" sz="3600" dirty="0"/>
              <a:t>To demonstrate alertness</a:t>
            </a:r>
          </a:p>
          <a:p>
            <a:pPr eaLnBrk="1" hangingPunct="1">
              <a:spcBef>
                <a:spcPct val="50000"/>
              </a:spcBef>
              <a:buFontTx/>
              <a:buAutoNum type="arabicPeriod"/>
            </a:pPr>
            <a:r>
              <a:rPr lang="en-US" altLang="en-US" sz="3600" dirty="0"/>
              <a:t>To protect yourself</a:t>
            </a:r>
          </a:p>
          <a:p>
            <a:pPr eaLnBrk="1" hangingPunct="1">
              <a:spcBef>
                <a:spcPct val="50000"/>
              </a:spcBef>
              <a:buFontTx/>
              <a:buAutoNum type="arabicPeriod"/>
            </a:pPr>
            <a:endParaRPr lang="en-US"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8438"/>
                                        </p:tgtEl>
                                        <p:attrNameLst>
                                          <p:attrName>style.visibility</p:attrName>
                                        </p:attrNameLst>
                                      </p:cBhvr>
                                      <p:to>
                                        <p:strVal val="visible"/>
                                      </p:to>
                                    </p:set>
                                    <p:anim calcmode="lin" valueType="num">
                                      <p:cBhvr>
                                        <p:cTn id="7" dur="1000" fill="hold"/>
                                        <p:tgtEl>
                                          <p:spTgt spid="18438"/>
                                        </p:tgtEl>
                                        <p:attrNameLst>
                                          <p:attrName>ppt_w</p:attrName>
                                        </p:attrNameLst>
                                      </p:cBhvr>
                                      <p:tavLst>
                                        <p:tav tm="0">
                                          <p:val>
                                            <p:fltVal val="0"/>
                                          </p:val>
                                        </p:tav>
                                        <p:tav tm="100000">
                                          <p:val>
                                            <p:strVal val="#ppt_w"/>
                                          </p:val>
                                        </p:tav>
                                      </p:tavLst>
                                    </p:anim>
                                    <p:anim calcmode="lin" valueType="num">
                                      <p:cBhvr>
                                        <p:cTn id="8" dur="1000" fill="hold"/>
                                        <p:tgtEl>
                                          <p:spTgt spid="18438"/>
                                        </p:tgtEl>
                                        <p:attrNameLst>
                                          <p:attrName>ppt_h</p:attrName>
                                        </p:attrNameLst>
                                      </p:cBhvr>
                                      <p:tavLst>
                                        <p:tav tm="0">
                                          <p:val>
                                            <p:fltVal val="0"/>
                                          </p:val>
                                        </p:tav>
                                        <p:tav tm="100000">
                                          <p:val>
                                            <p:strVal val="#ppt_h"/>
                                          </p:val>
                                        </p:tav>
                                      </p:tavLst>
                                    </p:anim>
                                    <p:anim calcmode="lin" valueType="num">
                                      <p:cBhvr>
                                        <p:cTn id="9" dur="1000" fill="hold"/>
                                        <p:tgtEl>
                                          <p:spTgt spid="1843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3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0" name="Picture 13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362" name="Title 1">
            <a:extLst>
              <a:ext uri="{FF2B5EF4-FFF2-40B4-BE49-F238E27FC236}">
                <a16:creationId xmlns:a16="http://schemas.microsoft.com/office/drawing/2014/main" id="{C085D61B-A3D0-4B91-8110-57D6043896A9}"/>
              </a:ext>
            </a:extLst>
          </p:cNvPr>
          <p:cNvSpPr>
            <a:spLocks noGrp="1"/>
          </p:cNvSpPr>
          <p:nvPr>
            <p:ph type="title"/>
          </p:nvPr>
        </p:nvSpPr>
        <p:spPr>
          <a:xfrm>
            <a:off x="480059" y="2053641"/>
            <a:ext cx="2751871" cy="2760098"/>
          </a:xfrm>
        </p:spPr>
        <p:txBody>
          <a:bodyPr>
            <a:normAutofit/>
          </a:bodyPr>
          <a:lstStyle/>
          <a:p>
            <a:pPr fontAlgn="auto">
              <a:spcAft>
                <a:spcPts val="0"/>
              </a:spcAft>
              <a:defRPr/>
            </a:pPr>
            <a:r>
              <a:rPr lang="en-US" altLang="en-US" dirty="0">
                <a:solidFill>
                  <a:srgbClr val="FFFFFF"/>
                </a:solidFill>
              </a:rPr>
              <a:t>To inform</a:t>
            </a:r>
          </a:p>
        </p:txBody>
      </p:sp>
      <p:sp>
        <p:nvSpPr>
          <p:cNvPr id="19459" name="Content Placeholder 2">
            <a:extLst>
              <a:ext uri="{FF2B5EF4-FFF2-40B4-BE49-F238E27FC236}">
                <a16:creationId xmlns:a16="http://schemas.microsoft.com/office/drawing/2014/main" id="{DE315C36-819B-42AA-8966-194A3C100F45}"/>
              </a:ext>
            </a:extLst>
          </p:cNvPr>
          <p:cNvSpPr>
            <a:spLocks noGrp="1"/>
          </p:cNvSpPr>
          <p:nvPr>
            <p:ph idx="1"/>
          </p:nvPr>
        </p:nvSpPr>
        <p:spPr>
          <a:xfrm>
            <a:off x="4571999" y="457200"/>
            <a:ext cx="3979563" cy="6019800"/>
          </a:xfrm>
        </p:spPr>
        <p:txBody>
          <a:bodyPr anchor="ctr">
            <a:normAutofit/>
          </a:bodyPr>
          <a:lstStyle/>
          <a:p>
            <a:pPr lvl="1"/>
            <a:r>
              <a:rPr lang="en-US" altLang="en-US" sz="2000" dirty="0">
                <a:solidFill>
                  <a:srgbClr val="000000"/>
                </a:solidFill>
              </a:rPr>
              <a:t>“Every report you write may be read by many individuals:</a:t>
            </a:r>
          </a:p>
          <a:p>
            <a:pPr lvl="2"/>
            <a:r>
              <a:rPr lang="en-US" altLang="en-US" sz="2000" dirty="0">
                <a:solidFill>
                  <a:srgbClr val="000000"/>
                </a:solidFill>
              </a:rPr>
              <a:t>Supervisors and Other immediate working staff</a:t>
            </a:r>
          </a:p>
          <a:p>
            <a:pPr lvl="2"/>
            <a:r>
              <a:rPr lang="en-US" altLang="en-US" sz="2000" dirty="0">
                <a:solidFill>
                  <a:srgbClr val="000000"/>
                </a:solidFill>
              </a:rPr>
              <a:t>Clients and their staffs</a:t>
            </a:r>
          </a:p>
          <a:p>
            <a:pPr lvl="2"/>
            <a:r>
              <a:rPr lang="en-US" altLang="en-US" sz="2000" dirty="0">
                <a:solidFill>
                  <a:srgbClr val="000000"/>
                </a:solidFill>
              </a:rPr>
              <a:t>Police/Sheriff’s Officer – Follow-up investigators</a:t>
            </a:r>
          </a:p>
          <a:p>
            <a:pPr lvl="2"/>
            <a:r>
              <a:rPr lang="en-US" altLang="en-US" sz="2000" dirty="0">
                <a:solidFill>
                  <a:srgbClr val="000000"/>
                </a:solidFill>
              </a:rPr>
              <a:t>Attorneys – Prosecution, Defense, Civil, Judges</a:t>
            </a:r>
          </a:p>
          <a:p>
            <a:pPr lvl="2"/>
            <a:r>
              <a:rPr lang="en-US" altLang="en-US" sz="2000" dirty="0">
                <a:solidFill>
                  <a:srgbClr val="000000"/>
                </a:solidFill>
              </a:rPr>
              <a:t>Media Representatives – Newspapers, radio, TV</a:t>
            </a:r>
          </a:p>
          <a:p>
            <a:pPr lvl="2"/>
            <a:r>
              <a:rPr lang="en-US" altLang="en-US" sz="2000" dirty="0">
                <a:solidFill>
                  <a:srgbClr val="000000"/>
                </a:solidFill>
              </a:rPr>
              <a:t>Regulatory agencies – DMV, Insurance Commissioners, ABC, Consumer Affairs</a:t>
            </a:r>
          </a:p>
          <a:p>
            <a:pPr lvl="2"/>
            <a:r>
              <a:rPr lang="en-US" altLang="en-US" sz="2000" dirty="0">
                <a:solidFill>
                  <a:srgbClr val="000000"/>
                </a:solidFill>
              </a:rPr>
              <a:t>Medical professionals – Dr’s, Psychiatrists, &amp; Psychologists.</a:t>
            </a:r>
          </a:p>
          <a:p>
            <a:pPr lvl="2"/>
            <a:endParaRPr lang="en-US" altLang="en-US" sz="1900"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86" name="Title 1">
            <a:extLst>
              <a:ext uri="{FF2B5EF4-FFF2-40B4-BE49-F238E27FC236}">
                <a16:creationId xmlns:a16="http://schemas.microsoft.com/office/drawing/2014/main" id="{0A57D1C9-A390-47E7-BFCD-42B692176159}"/>
              </a:ext>
            </a:extLst>
          </p:cNvPr>
          <p:cNvSpPr>
            <a:spLocks noGrp="1"/>
          </p:cNvSpPr>
          <p:nvPr>
            <p:ph type="title"/>
          </p:nvPr>
        </p:nvSpPr>
        <p:spPr>
          <a:xfrm>
            <a:off x="707457" y="712269"/>
            <a:ext cx="2528249" cy="5502264"/>
          </a:xfrm>
        </p:spPr>
        <p:txBody>
          <a:bodyPr>
            <a:normAutofit/>
          </a:bodyPr>
          <a:lstStyle/>
          <a:p>
            <a:pPr fontAlgn="auto">
              <a:spcAft>
                <a:spcPts val="0"/>
              </a:spcAft>
              <a:defRPr/>
            </a:pPr>
            <a:r>
              <a:rPr lang="en-US" altLang="en-US" dirty="0">
                <a:solidFill>
                  <a:srgbClr val="FFFFFF"/>
                </a:solidFill>
              </a:rPr>
              <a:t>To Record</a:t>
            </a:r>
          </a:p>
        </p:txBody>
      </p:sp>
      <p:cxnSp>
        <p:nvCxnSpPr>
          <p:cNvPr id="76" name="Straight Connector 75">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16389" name="Content Placeholder 2">
            <a:extLst>
              <a:ext uri="{FF2B5EF4-FFF2-40B4-BE49-F238E27FC236}">
                <a16:creationId xmlns:a16="http://schemas.microsoft.com/office/drawing/2014/main" id="{8FA4D547-44DF-4A20-A088-BA72D055A00D}"/>
              </a:ext>
            </a:extLst>
          </p:cNvPr>
          <p:cNvGraphicFramePr>
            <a:graphicFrameLocks noGrp="1"/>
          </p:cNvGraphicFramePr>
          <p:nvPr>
            <p:ph idx="1"/>
            <p:extLst>
              <p:ext uri="{D42A27DB-BD31-4B8C-83A1-F6EECF244321}">
                <p14:modId xmlns:p14="http://schemas.microsoft.com/office/powerpoint/2010/main" val="291871723"/>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410" name="Title 1">
            <a:extLst>
              <a:ext uri="{FF2B5EF4-FFF2-40B4-BE49-F238E27FC236}">
                <a16:creationId xmlns:a16="http://schemas.microsoft.com/office/drawing/2014/main" id="{94E99CAE-44A6-4F9F-B49A-CA72DA1C7632}"/>
              </a:ext>
            </a:extLst>
          </p:cNvPr>
          <p:cNvSpPr>
            <a:spLocks noGrp="1"/>
          </p:cNvSpPr>
          <p:nvPr>
            <p:ph type="title"/>
          </p:nvPr>
        </p:nvSpPr>
        <p:spPr>
          <a:xfrm>
            <a:off x="480059" y="2053641"/>
            <a:ext cx="2751871" cy="2760098"/>
          </a:xfrm>
        </p:spPr>
        <p:txBody>
          <a:bodyPr>
            <a:normAutofit/>
          </a:bodyPr>
          <a:lstStyle/>
          <a:p>
            <a:pPr fontAlgn="auto">
              <a:spcAft>
                <a:spcPts val="0"/>
              </a:spcAft>
              <a:defRPr/>
            </a:pPr>
            <a:r>
              <a:rPr lang="en-US" altLang="en-US" dirty="0">
                <a:solidFill>
                  <a:srgbClr val="FFFFFF"/>
                </a:solidFill>
              </a:rPr>
              <a:t>To Demonstrate Alertness</a:t>
            </a:r>
          </a:p>
        </p:txBody>
      </p:sp>
      <p:sp>
        <p:nvSpPr>
          <p:cNvPr id="17411" name="Content Placeholder 2">
            <a:extLst>
              <a:ext uri="{FF2B5EF4-FFF2-40B4-BE49-F238E27FC236}">
                <a16:creationId xmlns:a16="http://schemas.microsoft.com/office/drawing/2014/main" id="{BEFAF7FB-985B-485F-9BD3-079C70A8A645}"/>
              </a:ext>
            </a:extLst>
          </p:cNvPr>
          <p:cNvSpPr>
            <a:spLocks noGrp="1"/>
          </p:cNvSpPr>
          <p:nvPr>
            <p:ph idx="1"/>
          </p:nvPr>
        </p:nvSpPr>
        <p:spPr>
          <a:xfrm>
            <a:off x="4567930" y="801866"/>
            <a:ext cx="3979563" cy="5230634"/>
          </a:xfrm>
        </p:spPr>
        <p:txBody>
          <a:bodyPr anchor="ctr">
            <a:normAutofit/>
          </a:bodyPr>
          <a:lstStyle/>
          <a:p>
            <a:pPr marL="0" indent="0" fontAlgn="auto">
              <a:spcAft>
                <a:spcPts val="0"/>
              </a:spcAft>
              <a:buFont typeface="Wingdings 2"/>
              <a:buNone/>
              <a:defRPr/>
            </a:pPr>
            <a:r>
              <a:rPr lang="en-US" altLang="en-US" dirty="0">
                <a:solidFill>
                  <a:srgbClr val="000000"/>
                </a:solidFill>
                <a:latin typeface="Garamond"/>
              </a:rPr>
              <a:t>● </a:t>
            </a:r>
            <a:r>
              <a:rPr lang="en-US" altLang="en-US" dirty="0">
                <a:solidFill>
                  <a:srgbClr val="000000"/>
                </a:solidFill>
              </a:rPr>
              <a:t>Your report informs your supervisor and client of the job you are doing and maintains a positive image.</a:t>
            </a:r>
          </a:p>
          <a:p>
            <a:pPr marL="0" indent="0" fontAlgn="auto">
              <a:spcAft>
                <a:spcPts val="0"/>
              </a:spcAft>
              <a:buNone/>
              <a:defRPr/>
            </a:pPr>
            <a:endParaRPr lang="en-US" altLang="en-US" dirty="0">
              <a:solidFill>
                <a:srgbClr val="000000"/>
              </a:solidFill>
            </a:endParaRPr>
          </a:p>
          <a:p>
            <a:pPr marL="265176" indent="-265176" fontAlgn="auto">
              <a:spcAft>
                <a:spcPts val="0"/>
              </a:spcAft>
              <a:buFontTx/>
              <a:buNone/>
              <a:defRPr/>
            </a:pPr>
            <a:r>
              <a:rPr lang="en-US" altLang="en-US" dirty="0">
                <a:solidFill>
                  <a:srgbClr val="000000"/>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B00B13-BC15-40E3-BA5A-B046D5067105}"/>
              </a:ext>
            </a:extLst>
          </p:cNvPr>
          <p:cNvSpPr>
            <a:spLocks noGrp="1"/>
          </p:cNvSpPr>
          <p:nvPr>
            <p:ph type="title"/>
          </p:nvPr>
        </p:nvSpPr>
        <p:spPr>
          <a:xfrm>
            <a:off x="1143000" y="1122362"/>
            <a:ext cx="6858000" cy="2840037"/>
          </a:xfrm>
        </p:spPr>
        <p:txBody>
          <a:bodyPr vert="horz" lIns="91440" tIns="45720" rIns="91440" bIns="45720" rtlCol="0" anchor="b">
            <a:normAutofit/>
          </a:bodyPr>
          <a:lstStyle/>
          <a:p>
            <a:pPr algn="ctr" defTabSz="914400"/>
            <a:r>
              <a:rPr lang="en-US" sz="5000" kern="1200" dirty="0">
                <a:solidFill>
                  <a:schemeClr val="tx1"/>
                </a:solidFill>
                <a:latin typeface="+mj-lt"/>
                <a:ea typeface="+mj-ea"/>
                <a:cs typeface="+mj-cs"/>
              </a:rPr>
              <a:t>PROTECT YOURSELF	</a:t>
            </a:r>
          </a:p>
        </p:txBody>
      </p:sp>
      <p:sp>
        <p:nvSpPr>
          <p:cNvPr id="4" name="Content Placeholder 3">
            <a:extLst>
              <a:ext uri="{FF2B5EF4-FFF2-40B4-BE49-F238E27FC236}">
                <a16:creationId xmlns:a16="http://schemas.microsoft.com/office/drawing/2014/main" id="{407D87E7-94F3-47A2-A48D-96094F80F133}"/>
              </a:ext>
            </a:extLst>
          </p:cNvPr>
          <p:cNvSpPr>
            <a:spLocks noGrp="1"/>
          </p:cNvSpPr>
          <p:nvPr>
            <p:ph idx="1"/>
          </p:nvPr>
        </p:nvSpPr>
        <p:spPr>
          <a:xfrm>
            <a:off x="1143000" y="4256436"/>
            <a:ext cx="6858000" cy="1600818"/>
          </a:xfrm>
        </p:spPr>
        <p:txBody>
          <a:bodyPr vert="horz" lIns="91440" tIns="45720" rIns="91440" bIns="45720" rtlCol="0">
            <a:normAutofit/>
          </a:bodyPr>
          <a:lstStyle/>
          <a:p>
            <a:pPr marL="0" indent="0" algn="ctr" defTabSz="914400">
              <a:spcBef>
                <a:spcPts val="1000"/>
              </a:spcBef>
              <a:buNone/>
            </a:pPr>
            <a:r>
              <a:rPr lang="en-US" sz="2400" kern="1200" dirty="0">
                <a:solidFill>
                  <a:schemeClr val="accent1"/>
                </a:solidFill>
                <a:latin typeface="+mn-lt"/>
                <a:ea typeface="+mn-ea"/>
                <a:cs typeface="+mn-cs"/>
              </a:rPr>
              <a:t>DOCUMENT EVERYTHING</a:t>
            </a:r>
          </a:p>
        </p:txBody>
      </p:sp>
      <p:cxnSp>
        <p:nvCxnSpPr>
          <p:cNvPr id="13" name="Straight Connector 12">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58659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A3DA-F659-48CA-AD30-B5ED4F96DC1B}"/>
              </a:ext>
            </a:extLst>
          </p:cNvPr>
          <p:cNvSpPr>
            <a:spLocks noGrp="1"/>
          </p:cNvSpPr>
          <p:nvPr>
            <p:ph type="title"/>
          </p:nvPr>
        </p:nvSpPr>
        <p:spPr>
          <a:xfrm>
            <a:off x="1657350" y="914737"/>
            <a:ext cx="5829300" cy="1012806"/>
          </a:xfrm>
          <a:solidFill>
            <a:srgbClr val="FFFFFF">
              <a:alpha val="10000"/>
            </a:srgbClr>
          </a:solidFill>
          <a:ln w="25400" cap="sq">
            <a:solidFill>
              <a:schemeClr val="tx1"/>
            </a:solidFill>
            <a:miter lim="800000"/>
          </a:ln>
        </p:spPr>
        <p:txBody>
          <a:bodyPr>
            <a:normAutofit/>
          </a:bodyPr>
          <a:lstStyle/>
          <a:p>
            <a:pPr algn="ctr"/>
            <a:r>
              <a:rPr lang="en-US" sz="3200" b="1" dirty="0"/>
              <a:t>Characteristics of a Good Report</a:t>
            </a:r>
          </a:p>
        </p:txBody>
      </p:sp>
      <p:sp>
        <p:nvSpPr>
          <p:cNvPr id="6" name="Freeform: Shape 5">
            <a:extLst>
              <a:ext uri="{FF2B5EF4-FFF2-40B4-BE49-F238E27FC236}">
                <a16:creationId xmlns:a16="http://schemas.microsoft.com/office/drawing/2014/main" id="{8F0AD1CE-2080-435B-8405-1DB015D111D3}"/>
              </a:ext>
            </a:extLst>
          </p:cNvPr>
          <p:cNvSpPr/>
          <p:nvPr/>
        </p:nvSpPr>
        <p:spPr>
          <a:xfrm>
            <a:off x="1006078" y="2693290"/>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Clear</a:t>
            </a:r>
          </a:p>
        </p:txBody>
      </p:sp>
      <p:sp>
        <p:nvSpPr>
          <p:cNvPr id="7" name="Freeform: Shape 6">
            <a:extLst>
              <a:ext uri="{FF2B5EF4-FFF2-40B4-BE49-F238E27FC236}">
                <a16:creationId xmlns:a16="http://schemas.microsoft.com/office/drawing/2014/main" id="{E9213FDA-F9B1-4795-8EE6-96157E4F4F4F}"/>
              </a:ext>
            </a:extLst>
          </p:cNvPr>
          <p:cNvSpPr/>
          <p:nvPr/>
        </p:nvSpPr>
        <p:spPr>
          <a:xfrm>
            <a:off x="3457649" y="2693290"/>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Legible</a:t>
            </a:r>
          </a:p>
        </p:txBody>
      </p:sp>
      <p:sp>
        <p:nvSpPr>
          <p:cNvPr id="8" name="Freeform: Shape 7">
            <a:extLst>
              <a:ext uri="{FF2B5EF4-FFF2-40B4-BE49-F238E27FC236}">
                <a16:creationId xmlns:a16="http://schemas.microsoft.com/office/drawing/2014/main" id="{561BC751-1631-45D9-B9BA-46841CEB874C}"/>
              </a:ext>
            </a:extLst>
          </p:cNvPr>
          <p:cNvSpPr/>
          <p:nvPr/>
        </p:nvSpPr>
        <p:spPr>
          <a:xfrm>
            <a:off x="5909220" y="2693290"/>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Complete</a:t>
            </a:r>
          </a:p>
        </p:txBody>
      </p:sp>
      <p:sp>
        <p:nvSpPr>
          <p:cNvPr id="9" name="Freeform: Shape 8">
            <a:extLst>
              <a:ext uri="{FF2B5EF4-FFF2-40B4-BE49-F238E27FC236}">
                <a16:creationId xmlns:a16="http://schemas.microsoft.com/office/drawing/2014/main" id="{A7D06FA9-93F2-4E9A-AF55-3517EDC09CE5}"/>
              </a:ext>
            </a:extLst>
          </p:cNvPr>
          <p:cNvSpPr/>
          <p:nvPr/>
        </p:nvSpPr>
        <p:spPr>
          <a:xfrm>
            <a:off x="1006078" y="4253381"/>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Accurate</a:t>
            </a:r>
          </a:p>
        </p:txBody>
      </p:sp>
      <p:sp>
        <p:nvSpPr>
          <p:cNvPr id="11" name="Freeform: Shape 10">
            <a:extLst>
              <a:ext uri="{FF2B5EF4-FFF2-40B4-BE49-F238E27FC236}">
                <a16:creationId xmlns:a16="http://schemas.microsoft.com/office/drawing/2014/main" id="{C8C0DF6A-D89B-4AC9-B225-A569CC24E5F4}"/>
              </a:ext>
            </a:extLst>
          </p:cNvPr>
          <p:cNvSpPr/>
          <p:nvPr/>
        </p:nvSpPr>
        <p:spPr>
          <a:xfrm>
            <a:off x="3457649" y="4253381"/>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Objective</a:t>
            </a:r>
          </a:p>
        </p:txBody>
      </p:sp>
      <p:sp>
        <p:nvSpPr>
          <p:cNvPr id="12" name="Freeform: Shape 11">
            <a:extLst>
              <a:ext uri="{FF2B5EF4-FFF2-40B4-BE49-F238E27FC236}">
                <a16:creationId xmlns:a16="http://schemas.microsoft.com/office/drawing/2014/main" id="{C18433CA-9FD6-471D-A98A-C74CF52C3FA6}"/>
              </a:ext>
            </a:extLst>
          </p:cNvPr>
          <p:cNvSpPr/>
          <p:nvPr/>
        </p:nvSpPr>
        <p:spPr>
          <a:xfrm>
            <a:off x="5909220" y="4253381"/>
            <a:ext cx="2228701" cy="1337220"/>
          </a:xfrm>
          <a:custGeom>
            <a:avLst/>
            <a:gdLst>
              <a:gd name="connsiteX0" fmla="*/ 0 w 2228701"/>
              <a:gd name="connsiteY0" fmla="*/ 0 h 1337220"/>
              <a:gd name="connsiteX1" fmla="*/ 2228701 w 2228701"/>
              <a:gd name="connsiteY1" fmla="*/ 0 h 1337220"/>
              <a:gd name="connsiteX2" fmla="*/ 2228701 w 2228701"/>
              <a:gd name="connsiteY2" fmla="*/ 1337220 h 1337220"/>
              <a:gd name="connsiteX3" fmla="*/ 0 w 2228701"/>
              <a:gd name="connsiteY3" fmla="*/ 1337220 h 1337220"/>
              <a:gd name="connsiteX4" fmla="*/ 0 w 2228701"/>
              <a:gd name="connsiteY4" fmla="*/ 0 h 133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701" h="1337220">
                <a:moveTo>
                  <a:pt x="0" y="0"/>
                </a:moveTo>
                <a:lnTo>
                  <a:pt x="2228701" y="0"/>
                </a:lnTo>
                <a:lnTo>
                  <a:pt x="2228701" y="1337220"/>
                </a:lnTo>
                <a:lnTo>
                  <a:pt x="0" y="133722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Prompt</a:t>
            </a:r>
          </a:p>
        </p:txBody>
      </p:sp>
    </p:spTree>
    <p:extLst>
      <p:ext uri="{BB962C8B-B14F-4D97-AF65-F5344CB8AC3E}">
        <p14:creationId xmlns:p14="http://schemas.microsoft.com/office/powerpoint/2010/main" val="41750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1)">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heel(1)">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9" name="Freeform: Shape 13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458" name="Title 1">
            <a:extLst>
              <a:ext uri="{FF2B5EF4-FFF2-40B4-BE49-F238E27FC236}">
                <a16:creationId xmlns:a16="http://schemas.microsoft.com/office/drawing/2014/main" id="{9FECF213-1838-464F-88A4-CBF2F42BD6CE}"/>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dirty="0">
                <a:solidFill>
                  <a:srgbClr val="FFFFFF"/>
                </a:solidFill>
              </a:rPr>
              <a:t>Clear</a:t>
            </a:r>
          </a:p>
        </p:txBody>
      </p:sp>
      <p:graphicFrame>
        <p:nvGraphicFramePr>
          <p:cNvPr id="23560" name="Content Placeholder 2">
            <a:extLst>
              <a:ext uri="{FF2B5EF4-FFF2-40B4-BE49-F238E27FC236}">
                <a16:creationId xmlns:a16="http://schemas.microsoft.com/office/drawing/2014/main" id="{75CAFE90-8760-4C1E-BC16-E658DC19D660}"/>
              </a:ext>
            </a:extLst>
          </p:cNvPr>
          <p:cNvGraphicFramePr>
            <a:graphicFrameLocks noGrp="1"/>
          </p:cNvGraphicFramePr>
          <p:nvPr>
            <p:ph idx="1"/>
            <p:extLst>
              <p:ext uri="{D42A27DB-BD31-4B8C-83A1-F6EECF244321}">
                <p14:modId xmlns:p14="http://schemas.microsoft.com/office/powerpoint/2010/main" val="3546532013"/>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3301783"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482" name="Title 1">
            <a:extLst>
              <a:ext uri="{FF2B5EF4-FFF2-40B4-BE49-F238E27FC236}">
                <a16:creationId xmlns:a16="http://schemas.microsoft.com/office/drawing/2014/main" id="{F594C7F2-2418-442C-9131-EB105017B8ED}"/>
              </a:ext>
            </a:extLst>
          </p:cNvPr>
          <p:cNvSpPr>
            <a:spLocks noGrp="1"/>
          </p:cNvSpPr>
          <p:nvPr>
            <p:ph type="title"/>
          </p:nvPr>
        </p:nvSpPr>
        <p:spPr>
          <a:xfrm>
            <a:off x="581025" y="762000"/>
            <a:ext cx="2819400" cy="3340100"/>
          </a:xfrm>
        </p:spPr>
        <p:txBody>
          <a:bodyPr>
            <a:normAutofit/>
          </a:bodyPr>
          <a:lstStyle/>
          <a:p>
            <a:pPr algn="ctr" fontAlgn="auto">
              <a:spcAft>
                <a:spcPts val="0"/>
              </a:spcAft>
              <a:defRPr/>
            </a:pPr>
            <a:r>
              <a:rPr lang="en-US" altLang="en-US" dirty="0">
                <a:solidFill>
                  <a:srgbClr val="FFFFFF"/>
                </a:solidFill>
              </a:rPr>
              <a:t>Legible</a:t>
            </a:r>
          </a:p>
        </p:txBody>
      </p:sp>
      <p:sp>
        <p:nvSpPr>
          <p:cNvPr id="76" name="Rectangle 75">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86711" y="450221"/>
            <a:ext cx="1586592" cy="1898903"/>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71" name="Graphic 70" descr="Presentation with Checklist">
            <a:extLst>
              <a:ext uri="{FF2B5EF4-FFF2-40B4-BE49-F238E27FC236}">
                <a16:creationId xmlns:a16="http://schemas.microsoft.com/office/drawing/2014/main" id="{AA6F969E-E0E4-4B66-A600-AB00C9E45F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57625" y="2715061"/>
            <a:ext cx="1428753" cy="1428753"/>
          </a:xfrm>
          <a:prstGeom prst="rect">
            <a:avLst/>
          </a:prstGeom>
        </p:spPr>
      </p:pic>
      <p:sp>
        <p:nvSpPr>
          <p:cNvPr id="78" name="Rectangle 7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4521269"/>
            <a:ext cx="5023144"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0" name="Rectangle 79">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3563" y="450221"/>
            <a:ext cx="3316246" cy="594885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20488" name="Content Placeholder 2">
            <a:extLst>
              <a:ext uri="{FF2B5EF4-FFF2-40B4-BE49-F238E27FC236}">
                <a16:creationId xmlns:a16="http://schemas.microsoft.com/office/drawing/2014/main" id="{29963B85-749A-422C-ABF6-0F8DCB327BD6}"/>
              </a:ext>
            </a:extLst>
          </p:cNvPr>
          <p:cNvSpPr>
            <a:spLocks noGrp="1"/>
          </p:cNvSpPr>
          <p:nvPr>
            <p:ph idx="1"/>
          </p:nvPr>
        </p:nvSpPr>
        <p:spPr>
          <a:xfrm>
            <a:off x="5743577" y="795548"/>
            <a:ext cx="2819398" cy="5275603"/>
          </a:xfrm>
        </p:spPr>
        <p:txBody>
          <a:bodyPr anchor="ctr">
            <a:normAutofit lnSpcReduction="10000"/>
          </a:bodyPr>
          <a:lstStyle/>
          <a:p>
            <a:pPr marL="265176" indent="-265176" fontAlgn="auto">
              <a:spcAft>
                <a:spcPts val="0"/>
              </a:spcAft>
              <a:buFont typeface="Wingdings 2"/>
              <a:buChar char=""/>
              <a:defRPr/>
            </a:pPr>
            <a:r>
              <a:rPr lang="en-US" altLang="en-US" sz="2000" dirty="0"/>
              <a:t>When handwritten, notes must be easy to read</a:t>
            </a:r>
          </a:p>
          <a:p>
            <a:pPr marL="0" indent="0" fontAlgn="auto">
              <a:spcAft>
                <a:spcPts val="0"/>
              </a:spcAft>
              <a:buFont typeface="Wingdings 2"/>
              <a:buNone/>
              <a:defRPr/>
            </a:pPr>
            <a:endParaRPr lang="en-US" altLang="en-US" sz="2000" dirty="0"/>
          </a:p>
          <a:p>
            <a:pPr marL="265176" indent="-265176" fontAlgn="auto">
              <a:spcAft>
                <a:spcPts val="0"/>
              </a:spcAft>
              <a:buFont typeface="Wingdings 2"/>
              <a:buChar char=""/>
              <a:defRPr/>
            </a:pPr>
            <a:r>
              <a:rPr lang="en-US" altLang="en-US" sz="2000" dirty="0"/>
              <a:t>Print if necessary</a:t>
            </a:r>
          </a:p>
          <a:p>
            <a:pPr marL="0" indent="0" fontAlgn="auto">
              <a:spcAft>
                <a:spcPts val="0"/>
              </a:spcAft>
              <a:buFont typeface="Wingdings 2"/>
              <a:buNone/>
              <a:defRPr/>
            </a:pPr>
            <a:endParaRPr lang="en-US" altLang="en-US" sz="2000" dirty="0"/>
          </a:p>
          <a:p>
            <a:pPr marL="265176" indent="-265176" fontAlgn="auto">
              <a:spcAft>
                <a:spcPts val="0"/>
              </a:spcAft>
              <a:buFont typeface="Wingdings 2"/>
              <a:buChar char=""/>
              <a:defRPr/>
            </a:pPr>
            <a:r>
              <a:rPr lang="en-US" altLang="en-US" sz="2000" dirty="0"/>
              <a:t>Make your letters clear and distinct</a:t>
            </a:r>
          </a:p>
          <a:p>
            <a:pPr marL="0" indent="0" fontAlgn="auto">
              <a:spcAft>
                <a:spcPts val="0"/>
              </a:spcAft>
              <a:buFont typeface="Wingdings 2"/>
              <a:buNone/>
              <a:defRPr/>
            </a:pPr>
            <a:endParaRPr lang="en-US" altLang="en-US" sz="2000" dirty="0"/>
          </a:p>
          <a:p>
            <a:pPr marL="265176" indent="-265176" fontAlgn="auto">
              <a:spcAft>
                <a:spcPts val="0"/>
              </a:spcAft>
              <a:buFont typeface="Wingdings 2"/>
              <a:buChar char=""/>
              <a:defRPr/>
            </a:pPr>
            <a:r>
              <a:rPr lang="en-US" altLang="en-US" sz="2000" dirty="0"/>
              <a:t>Avoid using “personal” shorthand – it is foreign to others</a:t>
            </a:r>
          </a:p>
          <a:p>
            <a:pPr marL="0" indent="0" fontAlgn="auto">
              <a:spcAft>
                <a:spcPts val="0"/>
              </a:spcAft>
              <a:buFont typeface="Wingdings 2"/>
              <a:buNone/>
              <a:defRPr/>
            </a:pPr>
            <a:endParaRPr lang="en-US" altLang="en-US" sz="2000" dirty="0"/>
          </a:p>
          <a:p>
            <a:pPr marL="265176" indent="-265176" fontAlgn="auto">
              <a:spcAft>
                <a:spcPts val="0"/>
              </a:spcAft>
              <a:buFont typeface="Wingdings 2"/>
              <a:buChar char=""/>
              <a:defRPr/>
            </a:pPr>
            <a:r>
              <a:rPr lang="en-US" altLang="en-US" sz="2000" dirty="0"/>
              <a:t>Others must be able to read your report and know what occurred</a:t>
            </a:r>
          </a:p>
          <a:p>
            <a:pPr marL="265176" indent="-265176" fontAlgn="auto">
              <a:spcAft>
                <a:spcPts val="0"/>
              </a:spcAft>
              <a:buFont typeface="Wingdings 2"/>
              <a:buChar char=""/>
              <a:defRPr/>
            </a:pPr>
            <a:endParaRPr lang="en-US" altLang="en-US" sz="1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Freeform: Shape 76">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506" name="Title 1">
            <a:extLst>
              <a:ext uri="{FF2B5EF4-FFF2-40B4-BE49-F238E27FC236}">
                <a16:creationId xmlns:a16="http://schemas.microsoft.com/office/drawing/2014/main" id="{1F0F33E8-7F25-4A65-A392-6800050F44BB}"/>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a:solidFill>
                  <a:srgbClr val="FFFFFF"/>
                </a:solidFill>
              </a:rPr>
              <a:t>Complete</a:t>
            </a:r>
          </a:p>
        </p:txBody>
      </p:sp>
      <p:sp>
        <p:nvSpPr>
          <p:cNvPr id="3" name="Freeform: Shape 2">
            <a:extLst>
              <a:ext uri="{FF2B5EF4-FFF2-40B4-BE49-F238E27FC236}">
                <a16:creationId xmlns:a16="http://schemas.microsoft.com/office/drawing/2014/main" id="{D26C1F19-7036-4DAE-90A7-6C96931B43B2}"/>
              </a:ext>
            </a:extLst>
          </p:cNvPr>
          <p:cNvSpPr/>
          <p:nvPr/>
        </p:nvSpPr>
        <p:spPr>
          <a:xfrm>
            <a:off x="3895725" y="534320"/>
            <a:ext cx="4885203" cy="1112304"/>
          </a:xfrm>
          <a:custGeom>
            <a:avLst/>
            <a:gdLst>
              <a:gd name="connsiteX0" fmla="*/ 0 w 4885203"/>
              <a:gd name="connsiteY0" fmla="*/ 185388 h 1112304"/>
              <a:gd name="connsiteX1" fmla="*/ 185388 w 4885203"/>
              <a:gd name="connsiteY1" fmla="*/ 0 h 1112304"/>
              <a:gd name="connsiteX2" fmla="*/ 4699815 w 4885203"/>
              <a:gd name="connsiteY2" fmla="*/ 0 h 1112304"/>
              <a:gd name="connsiteX3" fmla="*/ 4885203 w 4885203"/>
              <a:gd name="connsiteY3" fmla="*/ 185388 h 1112304"/>
              <a:gd name="connsiteX4" fmla="*/ 4885203 w 4885203"/>
              <a:gd name="connsiteY4" fmla="*/ 926916 h 1112304"/>
              <a:gd name="connsiteX5" fmla="*/ 4699815 w 4885203"/>
              <a:gd name="connsiteY5" fmla="*/ 1112304 h 1112304"/>
              <a:gd name="connsiteX6" fmla="*/ 185388 w 4885203"/>
              <a:gd name="connsiteY6" fmla="*/ 1112304 h 1112304"/>
              <a:gd name="connsiteX7" fmla="*/ 0 w 4885203"/>
              <a:gd name="connsiteY7" fmla="*/ 926916 h 1112304"/>
              <a:gd name="connsiteX8" fmla="*/ 0 w 4885203"/>
              <a:gd name="connsiteY8" fmla="*/ 185388 h 11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112304">
                <a:moveTo>
                  <a:pt x="0" y="185388"/>
                </a:moveTo>
                <a:cubicBezTo>
                  <a:pt x="0" y="83001"/>
                  <a:pt x="83001" y="0"/>
                  <a:pt x="185388" y="0"/>
                </a:cubicBezTo>
                <a:lnTo>
                  <a:pt x="4699815" y="0"/>
                </a:lnTo>
                <a:cubicBezTo>
                  <a:pt x="4802202" y="0"/>
                  <a:pt x="4885203" y="83001"/>
                  <a:pt x="4885203" y="185388"/>
                </a:cubicBezTo>
                <a:lnTo>
                  <a:pt x="4885203" y="926916"/>
                </a:lnTo>
                <a:cubicBezTo>
                  <a:pt x="4885203" y="1029303"/>
                  <a:pt x="4802202" y="1112304"/>
                  <a:pt x="4699815" y="1112304"/>
                </a:cubicBezTo>
                <a:lnTo>
                  <a:pt x="185388" y="1112304"/>
                </a:lnTo>
                <a:cubicBezTo>
                  <a:pt x="83001" y="1112304"/>
                  <a:pt x="0" y="1029303"/>
                  <a:pt x="0" y="926916"/>
                </a:cubicBezTo>
                <a:lnTo>
                  <a:pt x="0" y="18538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60978" tIns="160978" rIns="160978" bIns="160978" numCol="1" spcCol="1270" anchor="ctr" anchorCtr="0">
            <a:noAutofit/>
          </a:bodyPr>
          <a:lstStyle/>
          <a:p>
            <a:pPr marL="0" lvl="0" indent="0" algn="l" defTabSz="1244600">
              <a:lnSpc>
                <a:spcPct val="90000"/>
              </a:lnSpc>
              <a:spcBef>
                <a:spcPct val="0"/>
              </a:spcBef>
              <a:spcAft>
                <a:spcPct val="35000"/>
              </a:spcAft>
              <a:buNone/>
            </a:pPr>
            <a:r>
              <a:rPr lang="en-US" sz="2800" kern="1200"/>
              <a:t>All facts should be included</a:t>
            </a:r>
          </a:p>
        </p:txBody>
      </p:sp>
      <p:sp>
        <p:nvSpPr>
          <p:cNvPr id="4" name="Freeform: Shape 3">
            <a:extLst>
              <a:ext uri="{FF2B5EF4-FFF2-40B4-BE49-F238E27FC236}">
                <a16:creationId xmlns:a16="http://schemas.microsoft.com/office/drawing/2014/main" id="{24268FE3-36DF-4F3F-8D4D-7F0B498899D5}"/>
              </a:ext>
            </a:extLst>
          </p:cNvPr>
          <p:cNvSpPr/>
          <p:nvPr/>
        </p:nvSpPr>
        <p:spPr>
          <a:xfrm>
            <a:off x="3895725" y="1727264"/>
            <a:ext cx="4885203" cy="1112304"/>
          </a:xfrm>
          <a:custGeom>
            <a:avLst/>
            <a:gdLst>
              <a:gd name="connsiteX0" fmla="*/ 0 w 4885203"/>
              <a:gd name="connsiteY0" fmla="*/ 185388 h 1112304"/>
              <a:gd name="connsiteX1" fmla="*/ 185388 w 4885203"/>
              <a:gd name="connsiteY1" fmla="*/ 0 h 1112304"/>
              <a:gd name="connsiteX2" fmla="*/ 4699815 w 4885203"/>
              <a:gd name="connsiteY2" fmla="*/ 0 h 1112304"/>
              <a:gd name="connsiteX3" fmla="*/ 4885203 w 4885203"/>
              <a:gd name="connsiteY3" fmla="*/ 185388 h 1112304"/>
              <a:gd name="connsiteX4" fmla="*/ 4885203 w 4885203"/>
              <a:gd name="connsiteY4" fmla="*/ 926916 h 1112304"/>
              <a:gd name="connsiteX5" fmla="*/ 4699815 w 4885203"/>
              <a:gd name="connsiteY5" fmla="*/ 1112304 h 1112304"/>
              <a:gd name="connsiteX6" fmla="*/ 185388 w 4885203"/>
              <a:gd name="connsiteY6" fmla="*/ 1112304 h 1112304"/>
              <a:gd name="connsiteX7" fmla="*/ 0 w 4885203"/>
              <a:gd name="connsiteY7" fmla="*/ 926916 h 1112304"/>
              <a:gd name="connsiteX8" fmla="*/ 0 w 4885203"/>
              <a:gd name="connsiteY8" fmla="*/ 185388 h 11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112304">
                <a:moveTo>
                  <a:pt x="0" y="185388"/>
                </a:moveTo>
                <a:cubicBezTo>
                  <a:pt x="0" y="83001"/>
                  <a:pt x="83001" y="0"/>
                  <a:pt x="185388" y="0"/>
                </a:cubicBezTo>
                <a:lnTo>
                  <a:pt x="4699815" y="0"/>
                </a:lnTo>
                <a:cubicBezTo>
                  <a:pt x="4802202" y="0"/>
                  <a:pt x="4885203" y="83001"/>
                  <a:pt x="4885203" y="185388"/>
                </a:cubicBezTo>
                <a:lnTo>
                  <a:pt x="4885203" y="926916"/>
                </a:lnTo>
                <a:cubicBezTo>
                  <a:pt x="4885203" y="1029303"/>
                  <a:pt x="4802202" y="1112304"/>
                  <a:pt x="4699815" y="1112304"/>
                </a:cubicBezTo>
                <a:lnTo>
                  <a:pt x="185388" y="1112304"/>
                </a:lnTo>
                <a:cubicBezTo>
                  <a:pt x="83001" y="1112304"/>
                  <a:pt x="0" y="1029303"/>
                  <a:pt x="0" y="926916"/>
                </a:cubicBezTo>
                <a:lnTo>
                  <a:pt x="0" y="185388"/>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60978" tIns="160978" rIns="160978" bIns="160978" numCol="1" spcCol="1270" anchor="ctr" anchorCtr="0">
            <a:noAutofit/>
          </a:bodyPr>
          <a:lstStyle/>
          <a:p>
            <a:pPr marL="0" lvl="0" indent="0" algn="l" defTabSz="1244600">
              <a:lnSpc>
                <a:spcPct val="90000"/>
              </a:lnSpc>
              <a:spcBef>
                <a:spcPct val="0"/>
              </a:spcBef>
              <a:spcAft>
                <a:spcPct val="35000"/>
              </a:spcAft>
              <a:buNone/>
            </a:pPr>
            <a:r>
              <a:rPr lang="en-US" sz="2800" kern="1200"/>
              <a:t>Omitting facts could result in legal actions/problems</a:t>
            </a:r>
          </a:p>
        </p:txBody>
      </p:sp>
      <p:grpSp>
        <p:nvGrpSpPr>
          <p:cNvPr id="7" name="Group 6">
            <a:extLst>
              <a:ext uri="{FF2B5EF4-FFF2-40B4-BE49-F238E27FC236}">
                <a16:creationId xmlns:a16="http://schemas.microsoft.com/office/drawing/2014/main" id="{1D32A61D-78EE-4B33-8F5F-00652B50634B}"/>
              </a:ext>
            </a:extLst>
          </p:cNvPr>
          <p:cNvGrpSpPr/>
          <p:nvPr/>
        </p:nvGrpSpPr>
        <p:grpSpPr>
          <a:xfrm>
            <a:off x="3895725" y="2920209"/>
            <a:ext cx="4885203" cy="3372744"/>
            <a:chOff x="3895725" y="2920209"/>
            <a:chExt cx="4885203" cy="3372744"/>
          </a:xfrm>
        </p:grpSpPr>
        <p:sp>
          <p:nvSpPr>
            <p:cNvPr id="5" name="Freeform: Shape 4">
              <a:extLst>
                <a:ext uri="{FF2B5EF4-FFF2-40B4-BE49-F238E27FC236}">
                  <a16:creationId xmlns:a16="http://schemas.microsoft.com/office/drawing/2014/main" id="{0F685787-EECC-43DE-A3D4-2B5CEF0EB2ED}"/>
                </a:ext>
              </a:extLst>
            </p:cNvPr>
            <p:cNvSpPr/>
            <p:nvPr/>
          </p:nvSpPr>
          <p:spPr>
            <a:xfrm>
              <a:off x="3895725" y="2920209"/>
              <a:ext cx="4885203" cy="1112304"/>
            </a:xfrm>
            <a:custGeom>
              <a:avLst/>
              <a:gdLst>
                <a:gd name="connsiteX0" fmla="*/ 0 w 4885203"/>
                <a:gd name="connsiteY0" fmla="*/ 185388 h 1112304"/>
                <a:gd name="connsiteX1" fmla="*/ 185388 w 4885203"/>
                <a:gd name="connsiteY1" fmla="*/ 0 h 1112304"/>
                <a:gd name="connsiteX2" fmla="*/ 4699815 w 4885203"/>
                <a:gd name="connsiteY2" fmla="*/ 0 h 1112304"/>
                <a:gd name="connsiteX3" fmla="*/ 4885203 w 4885203"/>
                <a:gd name="connsiteY3" fmla="*/ 185388 h 1112304"/>
                <a:gd name="connsiteX4" fmla="*/ 4885203 w 4885203"/>
                <a:gd name="connsiteY4" fmla="*/ 926916 h 1112304"/>
                <a:gd name="connsiteX5" fmla="*/ 4699815 w 4885203"/>
                <a:gd name="connsiteY5" fmla="*/ 1112304 h 1112304"/>
                <a:gd name="connsiteX6" fmla="*/ 185388 w 4885203"/>
                <a:gd name="connsiteY6" fmla="*/ 1112304 h 1112304"/>
                <a:gd name="connsiteX7" fmla="*/ 0 w 4885203"/>
                <a:gd name="connsiteY7" fmla="*/ 926916 h 1112304"/>
                <a:gd name="connsiteX8" fmla="*/ 0 w 4885203"/>
                <a:gd name="connsiteY8" fmla="*/ 185388 h 11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112304">
                  <a:moveTo>
                    <a:pt x="0" y="185388"/>
                  </a:moveTo>
                  <a:cubicBezTo>
                    <a:pt x="0" y="83001"/>
                    <a:pt x="83001" y="0"/>
                    <a:pt x="185388" y="0"/>
                  </a:cubicBezTo>
                  <a:lnTo>
                    <a:pt x="4699815" y="0"/>
                  </a:lnTo>
                  <a:cubicBezTo>
                    <a:pt x="4802202" y="0"/>
                    <a:pt x="4885203" y="83001"/>
                    <a:pt x="4885203" y="185388"/>
                  </a:cubicBezTo>
                  <a:lnTo>
                    <a:pt x="4885203" y="926916"/>
                  </a:lnTo>
                  <a:cubicBezTo>
                    <a:pt x="4885203" y="1029303"/>
                    <a:pt x="4802202" y="1112304"/>
                    <a:pt x="4699815" y="1112304"/>
                  </a:cubicBezTo>
                  <a:lnTo>
                    <a:pt x="185388" y="1112304"/>
                  </a:lnTo>
                  <a:cubicBezTo>
                    <a:pt x="83001" y="1112304"/>
                    <a:pt x="0" y="1029303"/>
                    <a:pt x="0" y="926916"/>
                  </a:cubicBezTo>
                  <a:lnTo>
                    <a:pt x="0" y="185388"/>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60978" tIns="160978" rIns="160978" bIns="160978" numCol="1" spcCol="1270" anchor="ctr" anchorCtr="0">
              <a:noAutofit/>
            </a:bodyPr>
            <a:lstStyle/>
            <a:p>
              <a:pPr marL="0" lvl="0" indent="0" algn="l" defTabSz="1244600">
                <a:lnSpc>
                  <a:spcPct val="90000"/>
                </a:lnSpc>
                <a:spcBef>
                  <a:spcPct val="0"/>
                </a:spcBef>
                <a:spcAft>
                  <a:spcPct val="35000"/>
                </a:spcAft>
                <a:buNone/>
              </a:pPr>
              <a:r>
                <a:rPr lang="en-US" sz="2800" kern="1200" dirty="0"/>
                <a:t>The following questions should be answered:</a:t>
              </a:r>
            </a:p>
          </p:txBody>
        </p:sp>
        <p:sp>
          <p:nvSpPr>
            <p:cNvPr id="6" name="Freeform: Shape 5">
              <a:extLst>
                <a:ext uri="{FF2B5EF4-FFF2-40B4-BE49-F238E27FC236}">
                  <a16:creationId xmlns:a16="http://schemas.microsoft.com/office/drawing/2014/main" id="{5B7A0F47-AD6A-410E-8F08-63F921EC77A4}"/>
                </a:ext>
              </a:extLst>
            </p:cNvPr>
            <p:cNvSpPr/>
            <p:nvPr/>
          </p:nvSpPr>
          <p:spPr>
            <a:xfrm>
              <a:off x="3895725" y="4032513"/>
              <a:ext cx="4885203" cy="2260440"/>
            </a:xfrm>
            <a:custGeom>
              <a:avLst/>
              <a:gdLst>
                <a:gd name="connsiteX0" fmla="*/ 0 w 4885203"/>
                <a:gd name="connsiteY0" fmla="*/ 0 h 2260440"/>
                <a:gd name="connsiteX1" fmla="*/ 4885203 w 4885203"/>
                <a:gd name="connsiteY1" fmla="*/ 0 h 2260440"/>
                <a:gd name="connsiteX2" fmla="*/ 4885203 w 4885203"/>
                <a:gd name="connsiteY2" fmla="*/ 2260440 h 2260440"/>
                <a:gd name="connsiteX3" fmla="*/ 0 w 4885203"/>
                <a:gd name="connsiteY3" fmla="*/ 2260440 h 2260440"/>
                <a:gd name="connsiteX4" fmla="*/ 0 w 4885203"/>
                <a:gd name="connsiteY4" fmla="*/ 0 h 2260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85203" h="2260440">
                  <a:moveTo>
                    <a:pt x="0" y="0"/>
                  </a:moveTo>
                  <a:lnTo>
                    <a:pt x="4885203" y="0"/>
                  </a:lnTo>
                  <a:lnTo>
                    <a:pt x="4885203" y="2260440"/>
                  </a:lnTo>
                  <a:lnTo>
                    <a:pt x="0" y="22604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55105"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Who</a:t>
              </a:r>
            </a:p>
            <a:p>
              <a:pPr marL="228600" lvl="1" indent="-228600" algn="l" defTabSz="977900">
                <a:lnSpc>
                  <a:spcPct val="90000"/>
                </a:lnSpc>
                <a:spcBef>
                  <a:spcPct val="0"/>
                </a:spcBef>
                <a:spcAft>
                  <a:spcPct val="20000"/>
                </a:spcAft>
                <a:buChar char="•"/>
              </a:pPr>
              <a:r>
                <a:rPr lang="en-US" sz="2200" kern="1200" dirty="0"/>
                <a:t>What</a:t>
              </a:r>
            </a:p>
            <a:p>
              <a:pPr marL="228600" lvl="1" indent="-228600" algn="l" defTabSz="977900">
                <a:lnSpc>
                  <a:spcPct val="90000"/>
                </a:lnSpc>
                <a:spcBef>
                  <a:spcPct val="0"/>
                </a:spcBef>
                <a:spcAft>
                  <a:spcPct val="20000"/>
                </a:spcAft>
                <a:buChar char="•"/>
              </a:pPr>
              <a:r>
                <a:rPr lang="en-US" sz="2200" kern="1200" dirty="0"/>
                <a:t>When</a:t>
              </a:r>
            </a:p>
            <a:p>
              <a:pPr marL="228600" lvl="1" indent="-228600" algn="l" defTabSz="977900">
                <a:lnSpc>
                  <a:spcPct val="90000"/>
                </a:lnSpc>
                <a:spcBef>
                  <a:spcPct val="0"/>
                </a:spcBef>
                <a:spcAft>
                  <a:spcPct val="20000"/>
                </a:spcAft>
                <a:buChar char="•"/>
              </a:pPr>
              <a:r>
                <a:rPr lang="en-US" sz="2200" kern="1200" dirty="0"/>
                <a:t>Where</a:t>
              </a:r>
            </a:p>
            <a:p>
              <a:pPr marL="228600" lvl="1" indent="-228600" algn="l" defTabSz="977900">
                <a:lnSpc>
                  <a:spcPct val="90000"/>
                </a:lnSpc>
                <a:spcBef>
                  <a:spcPct val="0"/>
                </a:spcBef>
                <a:spcAft>
                  <a:spcPct val="20000"/>
                </a:spcAft>
                <a:buChar char="•"/>
              </a:pPr>
              <a:r>
                <a:rPr lang="en-US" sz="2200" kern="1200" dirty="0"/>
                <a:t>How</a:t>
              </a:r>
            </a:p>
            <a:p>
              <a:pPr marL="228600" lvl="1" indent="-228600" algn="l" defTabSz="977900">
                <a:lnSpc>
                  <a:spcPct val="90000"/>
                </a:lnSpc>
                <a:spcBef>
                  <a:spcPct val="0"/>
                </a:spcBef>
                <a:spcAft>
                  <a:spcPct val="20000"/>
                </a:spcAft>
                <a:buChar char="•"/>
              </a:pPr>
              <a:r>
                <a:rPr lang="en-US" sz="2200" kern="1200" dirty="0"/>
                <a:t>Why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4" y="450222"/>
            <a:ext cx="3136890" cy="3603164"/>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530" name="Title 1">
            <a:extLst>
              <a:ext uri="{FF2B5EF4-FFF2-40B4-BE49-F238E27FC236}">
                <a16:creationId xmlns:a16="http://schemas.microsoft.com/office/drawing/2014/main" id="{90F6F136-DAEB-4F6D-BE8C-484CD1EB50B9}"/>
              </a:ext>
            </a:extLst>
          </p:cNvPr>
          <p:cNvSpPr>
            <a:spLocks noGrp="1"/>
          </p:cNvSpPr>
          <p:nvPr>
            <p:ph type="title"/>
          </p:nvPr>
        </p:nvSpPr>
        <p:spPr>
          <a:xfrm>
            <a:off x="581025" y="762000"/>
            <a:ext cx="2696979" cy="3018430"/>
          </a:xfrm>
        </p:spPr>
        <p:txBody>
          <a:bodyPr>
            <a:normAutofit/>
          </a:bodyPr>
          <a:lstStyle/>
          <a:p>
            <a:pPr algn="ctr" fontAlgn="auto">
              <a:spcAft>
                <a:spcPts val="0"/>
              </a:spcAft>
              <a:defRPr/>
            </a:pPr>
            <a:r>
              <a:rPr lang="en-US" altLang="en-US" dirty="0">
                <a:solidFill>
                  <a:srgbClr val="FFFFFF"/>
                </a:solidFill>
              </a:rPr>
              <a:t>Accurate</a:t>
            </a:r>
          </a:p>
        </p:txBody>
      </p:sp>
      <p:sp>
        <p:nvSpPr>
          <p:cNvPr id="138" name="Rectangle 13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8127" y="450221"/>
            <a:ext cx="3674942" cy="594885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85000"/>
                </a:prstClr>
              </a:solidFill>
              <a:effectLst/>
              <a:uLnTx/>
              <a:uFillTx/>
              <a:latin typeface="Calibri" panose="020F0502020204030204"/>
              <a:ea typeface="+mn-ea"/>
              <a:cs typeface="+mn-cs"/>
            </a:endParaRPr>
          </a:p>
        </p:txBody>
      </p:sp>
      <p:sp>
        <p:nvSpPr>
          <p:cNvPr id="22531" name="Content Placeholder 2">
            <a:extLst>
              <a:ext uri="{FF2B5EF4-FFF2-40B4-BE49-F238E27FC236}">
                <a16:creationId xmlns:a16="http://schemas.microsoft.com/office/drawing/2014/main" id="{A3EB6967-BC25-4F21-8650-1DE8ECB7C99C}"/>
              </a:ext>
            </a:extLst>
          </p:cNvPr>
          <p:cNvSpPr>
            <a:spLocks noGrp="1"/>
          </p:cNvSpPr>
          <p:nvPr>
            <p:ph idx="1"/>
          </p:nvPr>
        </p:nvSpPr>
        <p:spPr>
          <a:xfrm>
            <a:off x="3944694" y="909143"/>
            <a:ext cx="3005685" cy="5029586"/>
          </a:xfrm>
        </p:spPr>
        <p:txBody>
          <a:bodyPr anchor="ctr">
            <a:normAutofit/>
          </a:bodyPr>
          <a:lstStyle/>
          <a:p>
            <a:pPr marL="265176" indent="-265176" fontAlgn="auto">
              <a:spcAft>
                <a:spcPts val="0"/>
              </a:spcAft>
              <a:buFont typeface="Wingdings 2"/>
              <a:buChar char=""/>
              <a:defRPr/>
            </a:pPr>
            <a:r>
              <a:rPr lang="en-US" altLang="en-US" dirty="0"/>
              <a:t>Reports must be based on facts.</a:t>
            </a:r>
          </a:p>
          <a:p>
            <a:pPr marL="265176" indent="-265176" fontAlgn="auto">
              <a:spcAft>
                <a:spcPts val="0"/>
              </a:spcAft>
              <a:buFont typeface="Wingdings 2"/>
              <a:buChar char=""/>
              <a:defRPr/>
            </a:pPr>
            <a:endParaRPr lang="en-US" altLang="en-US" dirty="0"/>
          </a:p>
          <a:p>
            <a:pPr marL="265176" indent="-265176" fontAlgn="auto">
              <a:spcAft>
                <a:spcPts val="0"/>
              </a:spcAft>
              <a:buFont typeface="Wingdings 2"/>
              <a:buChar char=""/>
              <a:defRPr/>
            </a:pPr>
            <a:r>
              <a:rPr lang="en-US" altLang="en-US" dirty="0"/>
              <a:t>Opinions and theories are proper only when requested and clearly labeled as such.</a:t>
            </a:r>
          </a:p>
          <a:p>
            <a:pPr marL="265176" indent="-265176" fontAlgn="auto">
              <a:spcAft>
                <a:spcPts val="0"/>
              </a:spcAft>
              <a:buFont typeface="Wingdings 2"/>
              <a:buChar char=""/>
              <a:defRPr/>
            </a:pPr>
            <a:endParaRPr lang="en-US" altLang="en-US" dirty="0"/>
          </a:p>
          <a:p>
            <a:pPr marL="265176" indent="-265176" fontAlgn="auto">
              <a:spcAft>
                <a:spcPts val="0"/>
              </a:spcAft>
              <a:buFont typeface="Wingdings 2"/>
              <a:buChar char=""/>
              <a:defRPr/>
            </a:pPr>
            <a:r>
              <a:rPr lang="en-US" altLang="en-US" dirty="0"/>
              <a:t>Names, phone numbers, etc.  Should be double-checked for correctness.</a:t>
            </a:r>
          </a:p>
          <a:p>
            <a:pPr marL="0" indent="0" fontAlgn="auto">
              <a:spcAft>
                <a:spcPts val="0"/>
              </a:spcAft>
              <a:buFont typeface="Wingdings 2"/>
              <a:buNone/>
              <a:defRPr/>
            </a:pPr>
            <a:endParaRPr lang="en-US" altLang="en-US" dirty="0"/>
          </a:p>
          <a:p>
            <a:pPr marL="265176" indent="-265176" fontAlgn="auto">
              <a:spcAft>
                <a:spcPts val="0"/>
              </a:spcAft>
              <a:buFontTx/>
              <a:buNone/>
              <a:defRPr/>
            </a:pPr>
            <a:r>
              <a:rPr lang="en-US" altLang="en-US" dirty="0"/>
              <a:t> </a:t>
            </a:r>
          </a:p>
        </p:txBody>
      </p:sp>
      <p:sp>
        <p:nvSpPr>
          <p:cNvPr id="140" name="Rectangle 13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6899" y="450221"/>
            <a:ext cx="1401025" cy="3603165"/>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1" name="Graphic 70" descr="Presentation with Checklist">
            <a:extLst>
              <a:ext uri="{FF2B5EF4-FFF2-40B4-BE49-F238E27FC236}">
                <a16:creationId xmlns:a16="http://schemas.microsoft.com/office/drawing/2014/main" id="{8288316F-1AD8-4AAD-917C-29E442902B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5347" y="4214253"/>
            <a:ext cx="2173848" cy="2173848"/>
          </a:xfrm>
          <a:prstGeom prst="rect">
            <a:avLst/>
          </a:prstGeom>
        </p:spPr>
      </p:pic>
      <p:sp>
        <p:nvSpPr>
          <p:cNvPr id="142" name="Rectangle 14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309" y="4214253"/>
            <a:ext cx="1401025" cy="217384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H01648J.jpg">
            <a:hlinkClick r:id="" action="ppaction://media"/>
            <a:extLst>
              <a:ext uri="{FF2B5EF4-FFF2-40B4-BE49-F238E27FC236}">
                <a16:creationId xmlns:a16="http://schemas.microsoft.com/office/drawing/2014/main" id="{161FCAE1-E229-43D3-A9D9-610BA9248457}"/>
              </a:ext>
            </a:extLst>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l="5882" r="5882"/>
          <a:stretch>
            <a:fillRect/>
          </a:stretch>
        </p:blipFill>
        <p:spPr bwMode="auto">
          <a:xfrm>
            <a:off x="0" y="19050"/>
            <a:ext cx="914400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WordArt 4">
            <a:extLst>
              <a:ext uri="{FF2B5EF4-FFF2-40B4-BE49-F238E27FC236}">
                <a16:creationId xmlns:a16="http://schemas.microsoft.com/office/drawing/2014/main" id="{C00CC775-FB14-42F7-9585-37934CD4036F}"/>
              </a:ext>
            </a:extLst>
          </p:cNvPr>
          <p:cNvSpPr>
            <a:spLocks noChangeArrowheads="1" noChangeShapeType="1" noTextEdit="1"/>
          </p:cNvSpPr>
          <p:nvPr/>
        </p:nvSpPr>
        <p:spPr bwMode="auto">
          <a:xfrm>
            <a:off x="533400" y="5410200"/>
            <a:ext cx="8001000" cy="14478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contourClr>
                <a:srgbClr val="CBCBCB"/>
              </a:contourClr>
            </a:sp3d>
          </a:bodyPr>
          <a:lstStyle/>
          <a:p>
            <a:pPr algn="ctr"/>
            <a:r>
              <a:rPr lang="en-US" sz="3600" kern="10" dirty="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cs typeface="Times New Roman" panose="02020603050405020304" pitchFamily="18" charset="0"/>
              </a:rPr>
              <a:t>Field Note Taking &amp; Report Writing</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51"/>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051"/>
                                        </p:tgtEl>
                                      </p:cBhvr>
                                    </p:cmd>
                                  </p:childTnLst>
                                </p:cTn>
                              </p:par>
                            </p:childTnLst>
                          </p:cTn>
                        </p:par>
                      </p:childTnLst>
                    </p:cTn>
                  </p:par>
                </p:childTnLst>
              </p:cTn>
              <p:nextCondLst>
                <p:cond evt="onClick" delay="0">
                  <p:tgtEl>
                    <p:spTgt spid="2051"/>
                  </p:tgtEl>
                </p:cond>
              </p:nextCondLst>
            </p:seq>
            <p:video>
              <p:cMediaNode>
                <p:cTn id="7" fill="hold" display="0">
                  <p:stCondLst>
                    <p:cond delay="indefinite"/>
                  </p:stCondLst>
                  <p:endCondLst>
                    <p:cond evt="onNext" delay="0">
                      <p:tgtEl>
                        <p:sldTgt/>
                      </p:tgtEl>
                    </p:cond>
                    <p:cond evt="onPrev" delay="0">
                      <p:tgtEl>
                        <p:sldTgt/>
                      </p:tgtEl>
                    </p:cond>
                  </p:endCondLst>
                </p:cTn>
                <p:tgtEl>
                  <p:spTgt spid="2051"/>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0"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2AD5A2CA-60B9-430D-9520-1E6B92262D89}"/>
              </a:ext>
            </a:extLst>
          </p:cNvPr>
          <p:cNvSpPr>
            <a:spLocks noGrp="1"/>
          </p:cNvSpPr>
          <p:nvPr>
            <p:ph type="title"/>
          </p:nvPr>
        </p:nvSpPr>
        <p:spPr>
          <a:xfrm>
            <a:off x="401265" y="685800"/>
            <a:ext cx="2085203" cy="5105400"/>
          </a:xfrm>
        </p:spPr>
        <p:txBody>
          <a:bodyPr>
            <a:normAutofit/>
          </a:bodyPr>
          <a:lstStyle/>
          <a:p>
            <a:r>
              <a:rPr lang="en-US" sz="3500">
                <a:solidFill>
                  <a:srgbClr val="FFFFFF"/>
                </a:solidFill>
              </a:rPr>
              <a:t>Objective</a:t>
            </a:r>
          </a:p>
        </p:txBody>
      </p:sp>
      <p:sp>
        <p:nvSpPr>
          <p:cNvPr id="6" name="Freeform: Shape 5">
            <a:extLst>
              <a:ext uri="{FF2B5EF4-FFF2-40B4-BE49-F238E27FC236}">
                <a16:creationId xmlns:a16="http://schemas.microsoft.com/office/drawing/2014/main" id="{395D7374-5852-4044-B4FD-D9FF63CE1FE0}"/>
              </a:ext>
            </a:extLst>
          </p:cNvPr>
          <p:cNvSpPr/>
          <p:nvPr/>
        </p:nvSpPr>
        <p:spPr>
          <a:xfrm>
            <a:off x="3757612" y="1426935"/>
            <a:ext cx="4869656" cy="1152029"/>
          </a:xfrm>
          <a:custGeom>
            <a:avLst/>
            <a:gdLst>
              <a:gd name="connsiteX0" fmla="*/ 0 w 4869656"/>
              <a:gd name="connsiteY0" fmla="*/ 192009 h 1152029"/>
              <a:gd name="connsiteX1" fmla="*/ 192009 w 4869656"/>
              <a:gd name="connsiteY1" fmla="*/ 0 h 1152029"/>
              <a:gd name="connsiteX2" fmla="*/ 4677647 w 4869656"/>
              <a:gd name="connsiteY2" fmla="*/ 0 h 1152029"/>
              <a:gd name="connsiteX3" fmla="*/ 4869656 w 4869656"/>
              <a:gd name="connsiteY3" fmla="*/ 192009 h 1152029"/>
              <a:gd name="connsiteX4" fmla="*/ 4869656 w 4869656"/>
              <a:gd name="connsiteY4" fmla="*/ 960020 h 1152029"/>
              <a:gd name="connsiteX5" fmla="*/ 4677647 w 4869656"/>
              <a:gd name="connsiteY5" fmla="*/ 1152029 h 1152029"/>
              <a:gd name="connsiteX6" fmla="*/ 192009 w 4869656"/>
              <a:gd name="connsiteY6" fmla="*/ 1152029 h 1152029"/>
              <a:gd name="connsiteX7" fmla="*/ 0 w 4869656"/>
              <a:gd name="connsiteY7" fmla="*/ 960020 h 1152029"/>
              <a:gd name="connsiteX8" fmla="*/ 0 w 4869656"/>
              <a:gd name="connsiteY8" fmla="*/ 192009 h 1152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69656" h="1152029">
                <a:moveTo>
                  <a:pt x="0" y="192009"/>
                </a:moveTo>
                <a:cubicBezTo>
                  <a:pt x="0" y="85965"/>
                  <a:pt x="85965" y="0"/>
                  <a:pt x="192009" y="0"/>
                </a:cubicBezTo>
                <a:lnTo>
                  <a:pt x="4677647" y="0"/>
                </a:lnTo>
                <a:cubicBezTo>
                  <a:pt x="4783691" y="0"/>
                  <a:pt x="4869656" y="85965"/>
                  <a:pt x="4869656" y="192009"/>
                </a:cubicBezTo>
                <a:lnTo>
                  <a:pt x="4869656" y="960020"/>
                </a:lnTo>
                <a:cubicBezTo>
                  <a:pt x="4869656" y="1066064"/>
                  <a:pt x="4783691" y="1152029"/>
                  <a:pt x="4677647" y="1152029"/>
                </a:cubicBezTo>
                <a:lnTo>
                  <a:pt x="192009" y="1152029"/>
                </a:lnTo>
                <a:cubicBezTo>
                  <a:pt x="85965" y="1152029"/>
                  <a:pt x="0" y="1066064"/>
                  <a:pt x="0" y="960020"/>
                </a:cubicBezTo>
                <a:lnTo>
                  <a:pt x="0" y="192009"/>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66727" tIns="166727" rIns="166727" bIns="166727" numCol="1" spcCol="1270" anchor="ctr" anchorCtr="0">
            <a:noAutofit/>
          </a:bodyPr>
          <a:lstStyle/>
          <a:p>
            <a:pPr marL="0" lvl="0" indent="0" algn="l" defTabSz="1289050">
              <a:lnSpc>
                <a:spcPct val="90000"/>
              </a:lnSpc>
              <a:spcBef>
                <a:spcPct val="0"/>
              </a:spcBef>
              <a:spcAft>
                <a:spcPct val="35000"/>
              </a:spcAft>
              <a:buNone/>
            </a:pPr>
            <a:r>
              <a:rPr lang="en-US" sz="2900" kern="1200" dirty="0"/>
              <a:t>Tell both sides of the story</a:t>
            </a:r>
          </a:p>
        </p:txBody>
      </p:sp>
      <p:sp>
        <p:nvSpPr>
          <p:cNvPr id="7" name="Freeform: Shape 6">
            <a:extLst>
              <a:ext uri="{FF2B5EF4-FFF2-40B4-BE49-F238E27FC236}">
                <a16:creationId xmlns:a16="http://schemas.microsoft.com/office/drawing/2014/main" id="{92046FDB-EF73-47EC-8375-3A1FFFBB4885}"/>
              </a:ext>
            </a:extLst>
          </p:cNvPr>
          <p:cNvSpPr/>
          <p:nvPr/>
        </p:nvSpPr>
        <p:spPr>
          <a:xfrm>
            <a:off x="3757612" y="2662485"/>
            <a:ext cx="4869656" cy="1152029"/>
          </a:xfrm>
          <a:custGeom>
            <a:avLst/>
            <a:gdLst>
              <a:gd name="connsiteX0" fmla="*/ 0 w 4869656"/>
              <a:gd name="connsiteY0" fmla="*/ 192009 h 1152029"/>
              <a:gd name="connsiteX1" fmla="*/ 192009 w 4869656"/>
              <a:gd name="connsiteY1" fmla="*/ 0 h 1152029"/>
              <a:gd name="connsiteX2" fmla="*/ 4677647 w 4869656"/>
              <a:gd name="connsiteY2" fmla="*/ 0 h 1152029"/>
              <a:gd name="connsiteX3" fmla="*/ 4869656 w 4869656"/>
              <a:gd name="connsiteY3" fmla="*/ 192009 h 1152029"/>
              <a:gd name="connsiteX4" fmla="*/ 4869656 w 4869656"/>
              <a:gd name="connsiteY4" fmla="*/ 960020 h 1152029"/>
              <a:gd name="connsiteX5" fmla="*/ 4677647 w 4869656"/>
              <a:gd name="connsiteY5" fmla="*/ 1152029 h 1152029"/>
              <a:gd name="connsiteX6" fmla="*/ 192009 w 4869656"/>
              <a:gd name="connsiteY6" fmla="*/ 1152029 h 1152029"/>
              <a:gd name="connsiteX7" fmla="*/ 0 w 4869656"/>
              <a:gd name="connsiteY7" fmla="*/ 960020 h 1152029"/>
              <a:gd name="connsiteX8" fmla="*/ 0 w 4869656"/>
              <a:gd name="connsiteY8" fmla="*/ 192009 h 1152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69656" h="1152029">
                <a:moveTo>
                  <a:pt x="0" y="192009"/>
                </a:moveTo>
                <a:cubicBezTo>
                  <a:pt x="0" y="85965"/>
                  <a:pt x="85965" y="0"/>
                  <a:pt x="192009" y="0"/>
                </a:cubicBezTo>
                <a:lnTo>
                  <a:pt x="4677647" y="0"/>
                </a:lnTo>
                <a:cubicBezTo>
                  <a:pt x="4783691" y="0"/>
                  <a:pt x="4869656" y="85965"/>
                  <a:pt x="4869656" y="192009"/>
                </a:cubicBezTo>
                <a:lnTo>
                  <a:pt x="4869656" y="960020"/>
                </a:lnTo>
                <a:cubicBezTo>
                  <a:pt x="4869656" y="1066064"/>
                  <a:pt x="4783691" y="1152029"/>
                  <a:pt x="4677647" y="1152029"/>
                </a:cubicBezTo>
                <a:lnTo>
                  <a:pt x="192009" y="1152029"/>
                </a:lnTo>
                <a:cubicBezTo>
                  <a:pt x="85965" y="1152029"/>
                  <a:pt x="0" y="1066064"/>
                  <a:pt x="0" y="960020"/>
                </a:cubicBezTo>
                <a:lnTo>
                  <a:pt x="0" y="192009"/>
                </a:lnTo>
                <a:close/>
              </a:path>
            </a:pathLst>
          </a:custGeom>
        </p:spPr>
        <p:style>
          <a:lnRef idx="2">
            <a:schemeClr val="lt1">
              <a:hueOff val="0"/>
              <a:satOff val="0"/>
              <a:lumOff val="0"/>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a:schemeClr val="lt1"/>
          </a:fontRef>
        </p:style>
        <p:txBody>
          <a:bodyPr spcFirstLastPara="0" vert="horz" wrap="square" lIns="166727" tIns="166727" rIns="166727" bIns="166727" numCol="1" spcCol="1270" anchor="ctr" anchorCtr="0">
            <a:noAutofit/>
          </a:bodyPr>
          <a:lstStyle/>
          <a:p>
            <a:pPr marL="0" lvl="0" indent="0" algn="l" defTabSz="1289050">
              <a:lnSpc>
                <a:spcPct val="90000"/>
              </a:lnSpc>
              <a:spcBef>
                <a:spcPct val="0"/>
              </a:spcBef>
              <a:spcAft>
                <a:spcPct val="35000"/>
              </a:spcAft>
              <a:buNone/>
            </a:pPr>
            <a:r>
              <a:rPr lang="en-US" sz="2900" kern="1200"/>
              <a:t>Don’t be influenced by emotion, prejudice or opinion</a:t>
            </a:r>
          </a:p>
        </p:txBody>
      </p:sp>
      <p:sp>
        <p:nvSpPr>
          <p:cNvPr id="8" name="Freeform: Shape 7">
            <a:extLst>
              <a:ext uri="{FF2B5EF4-FFF2-40B4-BE49-F238E27FC236}">
                <a16:creationId xmlns:a16="http://schemas.microsoft.com/office/drawing/2014/main" id="{DBA87E26-CA11-4037-BCF0-4C84293466FA}"/>
              </a:ext>
            </a:extLst>
          </p:cNvPr>
          <p:cNvSpPr/>
          <p:nvPr/>
        </p:nvSpPr>
        <p:spPr>
          <a:xfrm>
            <a:off x="3757612" y="3898034"/>
            <a:ext cx="4869656" cy="1152029"/>
          </a:xfrm>
          <a:custGeom>
            <a:avLst/>
            <a:gdLst>
              <a:gd name="connsiteX0" fmla="*/ 0 w 4869656"/>
              <a:gd name="connsiteY0" fmla="*/ 192009 h 1152029"/>
              <a:gd name="connsiteX1" fmla="*/ 192009 w 4869656"/>
              <a:gd name="connsiteY1" fmla="*/ 0 h 1152029"/>
              <a:gd name="connsiteX2" fmla="*/ 4677647 w 4869656"/>
              <a:gd name="connsiteY2" fmla="*/ 0 h 1152029"/>
              <a:gd name="connsiteX3" fmla="*/ 4869656 w 4869656"/>
              <a:gd name="connsiteY3" fmla="*/ 192009 h 1152029"/>
              <a:gd name="connsiteX4" fmla="*/ 4869656 w 4869656"/>
              <a:gd name="connsiteY4" fmla="*/ 960020 h 1152029"/>
              <a:gd name="connsiteX5" fmla="*/ 4677647 w 4869656"/>
              <a:gd name="connsiteY5" fmla="*/ 1152029 h 1152029"/>
              <a:gd name="connsiteX6" fmla="*/ 192009 w 4869656"/>
              <a:gd name="connsiteY6" fmla="*/ 1152029 h 1152029"/>
              <a:gd name="connsiteX7" fmla="*/ 0 w 4869656"/>
              <a:gd name="connsiteY7" fmla="*/ 960020 h 1152029"/>
              <a:gd name="connsiteX8" fmla="*/ 0 w 4869656"/>
              <a:gd name="connsiteY8" fmla="*/ 192009 h 1152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69656" h="1152029">
                <a:moveTo>
                  <a:pt x="0" y="192009"/>
                </a:moveTo>
                <a:cubicBezTo>
                  <a:pt x="0" y="85965"/>
                  <a:pt x="85965" y="0"/>
                  <a:pt x="192009" y="0"/>
                </a:cubicBezTo>
                <a:lnTo>
                  <a:pt x="4677647" y="0"/>
                </a:lnTo>
                <a:cubicBezTo>
                  <a:pt x="4783691" y="0"/>
                  <a:pt x="4869656" y="85965"/>
                  <a:pt x="4869656" y="192009"/>
                </a:cubicBezTo>
                <a:lnTo>
                  <a:pt x="4869656" y="960020"/>
                </a:lnTo>
                <a:cubicBezTo>
                  <a:pt x="4869656" y="1066064"/>
                  <a:pt x="4783691" y="1152029"/>
                  <a:pt x="4677647" y="1152029"/>
                </a:cubicBezTo>
                <a:lnTo>
                  <a:pt x="192009" y="1152029"/>
                </a:lnTo>
                <a:cubicBezTo>
                  <a:pt x="85965" y="1152029"/>
                  <a:pt x="0" y="1066064"/>
                  <a:pt x="0" y="960020"/>
                </a:cubicBezTo>
                <a:lnTo>
                  <a:pt x="0" y="192009"/>
                </a:lnTo>
                <a:close/>
              </a:path>
            </a:pathLst>
          </a:cu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txBody>
          <a:bodyPr spcFirstLastPara="0" vert="horz" wrap="square" lIns="166727" tIns="166727" rIns="166727" bIns="166727" numCol="1" spcCol="1270" anchor="ctr" anchorCtr="0">
            <a:noAutofit/>
          </a:bodyPr>
          <a:lstStyle/>
          <a:p>
            <a:pPr marL="0" lvl="0" indent="0" algn="l" defTabSz="1289050">
              <a:lnSpc>
                <a:spcPct val="90000"/>
              </a:lnSpc>
              <a:spcBef>
                <a:spcPct val="0"/>
              </a:spcBef>
              <a:spcAft>
                <a:spcPct val="35000"/>
              </a:spcAft>
              <a:buNone/>
            </a:pPr>
            <a:r>
              <a:rPr lang="en-US" sz="2900" kern="1200"/>
              <a:t>Report should be based on facts alone</a:t>
            </a:r>
          </a:p>
        </p:txBody>
      </p:sp>
    </p:spTree>
    <p:extLst>
      <p:ext uri="{BB962C8B-B14F-4D97-AF65-F5344CB8AC3E}">
        <p14:creationId xmlns:p14="http://schemas.microsoft.com/office/powerpoint/2010/main" val="1407397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5B2F3DAD-818F-4A83-9662-F6C636D277FA}"/>
              </a:ext>
            </a:extLst>
          </p:cNvPr>
          <p:cNvSpPr>
            <a:spLocks noGrp="1"/>
          </p:cNvSpPr>
          <p:nvPr>
            <p:ph type="title"/>
          </p:nvPr>
        </p:nvSpPr>
        <p:spPr>
          <a:xfrm>
            <a:off x="401265" y="685800"/>
            <a:ext cx="2085203" cy="5105400"/>
          </a:xfrm>
        </p:spPr>
        <p:txBody>
          <a:bodyPr>
            <a:normAutofit/>
          </a:bodyPr>
          <a:lstStyle/>
          <a:p>
            <a:r>
              <a:rPr lang="en-US" sz="3500">
                <a:solidFill>
                  <a:srgbClr val="FFFFFF"/>
                </a:solidFill>
              </a:rPr>
              <a:t>Prompt</a:t>
            </a:r>
          </a:p>
        </p:txBody>
      </p:sp>
      <p:sp>
        <p:nvSpPr>
          <p:cNvPr id="6" name="Freeform: Shape 5">
            <a:extLst>
              <a:ext uri="{FF2B5EF4-FFF2-40B4-BE49-F238E27FC236}">
                <a16:creationId xmlns:a16="http://schemas.microsoft.com/office/drawing/2014/main" id="{EFF05FC6-E628-4AE8-BF3F-F993E0DC3F2B}"/>
              </a:ext>
            </a:extLst>
          </p:cNvPr>
          <p:cNvSpPr/>
          <p:nvPr/>
        </p:nvSpPr>
        <p:spPr>
          <a:xfrm>
            <a:off x="3757612" y="1357725"/>
            <a:ext cx="4869656" cy="1787175"/>
          </a:xfrm>
          <a:custGeom>
            <a:avLst/>
            <a:gdLst>
              <a:gd name="connsiteX0" fmla="*/ 0 w 4869656"/>
              <a:gd name="connsiteY0" fmla="*/ 297868 h 1787175"/>
              <a:gd name="connsiteX1" fmla="*/ 297868 w 4869656"/>
              <a:gd name="connsiteY1" fmla="*/ 0 h 1787175"/>
              <a:gd name="connsiteX2" fmla="*/ 4571788 w 4869656"/>
              <a:gd name="connsiteY2" fmla="*/ 0 h 1787175"/>
              <a:gd name="connsiteX3" fmla="*/ 4869656 w 4869656"/>
              <a:gd name="connsiteY3" fmla="*/ 297868 h 1787175"/>
              <a:gd name="connsiteX4" fmla="*/ 4869656 w 4869656"/>
              <a:gd name="connsiteY4" fmla="*/ 1489307 h 1787175"/>
              <a:gd name="connsiteX5" fmla="*/ 4571788 w 4869656"/>
              <a:gd name="connsiteY5" fmla="*/ 1787175 h 1787175"/>
              <a:gd name="connsiteX6" fmla="*/ 297868 w 4869656"/>
              <a:gd name="connsiteY6" fmla="*/ 1787175 h 1787175"/>
              <a:gd name="connsiteX7" fmla="*/ 0 w 4869656"/>
              <a:gd name="connsiteY7" fmla="*/ 1489307 h 1787175"/>
              <a:gd name="connsiteX8" fmla="*/ 0 w 4869656"/>
              <a:gd name="connsiteY8" fmla="*/ 297868 h 178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69656" h="1787175">
                <a:moveTo>
                  <a:pt x="0" y="297868"/>
                </a:moveTo>
                <a:cubicBezTo>
                  <a:pt x="0" y="133360"/>
                  <a:pt x="133360" y="0"/>
                  <a:pt x="297868" y="0"/>
                </a:cubicBezTo>
                <a:lnTo>
                  <a:pt x="4571788" y="0"/>
                </a:lnTo>
                <a:cubicBezTo>
                  <a:pt x="4736296" y="0"/>
                  <a:pt x="4869656" y="133360"/>
                  <a:pt x="4869656" y="297868"/>
                </a:cubicBezTo>
                <a:lnTo>
                  <a:pt x="4869656" y="1489307"/>
                </a:lnTo>
                <a:cubicBezTo>
                  <a:pt x="4869656" y="1653815"/>
                  <a:pt x="4736296" y="1787175"/>
                  <a:pt x="4571788" y="1787175"/>
                </a:cubicBezTo>
                <a:lnTo>
                  <a:pt x="297868" y="1787175"/>
                </a:lnTo>
                <a:cubicBezTo>
                  <a:pt x="133360" y="1787175"/>
                  <a:pt x="0" y="1653815"/>
                  <a:pt x="0" y="1489307"/>
                </a:cubicBezTo>
                <a:lnTo>
                  <a:pt x="0" y="297868"/>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09163" tIns="209163" rIns="209163" bIns="209163" numCol="1" spcCol="1270" anchor="ctr" anchorCtr="0">
            <a:noAutofit/>
          </a:bodyPr>
          <a:lstStyle/>
          <a:p>
            <a:pPr marL="0" lvl="0" indent="0" algn="l" defTabSz="1422400">
              <a:lnSpc>
                <a:spcPct val="90000"/>
              </a:lnSpc>
              <a:spcBef>
                <a:spcPct val="0"/>
              </a:spcBef>
              <a:spcAft>
                <a:spcPct val="35000"/>
              </a:spcAft>
              <a:buNone/>
            </a:pPr>
            <a:r>
              <a:rPr lang="en-US" sz="3200" kern="1200" dirty="0"/>
              <a:t>Report should be completed as soon as possible</a:t>
            </a:r>
          </a:p>
        </p:txBody>
      </p:sp>
      <p:sp>
        <p:nvSpPr>
          <p:cNvPr id="7" name="Freeform: Shape 6">
            <a:extLst>
              <a:ext uri="{FF2B5EF4-FFF2-40B4-BE49-F238E27FC236}">
                <a16:creationId xmlns:a16="http://schemas.microsoft.com/office/drawing/2014/main" id="{E5764089-3772-46B7-898A-811ED03D8D5B}"/>
              </a:ext>
            </a:extLst>
          </p:cNvPr>
          <p:cNvSpPr/>
          <p:nvPr/>
        </p:nvSpPr>
        <p:spPr>
          <a:xfrm>
            <a:off x="3757612" y="3332099"/>
            <a:ext cx="4869656" cy="1787175"/>
          </a:xfrm>
          <a:custGeom>
            <a:avLst/>
            <a:gdLst>
              <a:gd name="connsiteX0" fmla="*/ 0 w 4869656"/>
              <a:gd name="connsiteY0" fmla="*/ 297868 h 1787175"/>
              <a:gd name="connsiteX1" fmla="*/ 297868 w 4869656"/>
              <a:gd name="connsiteY1" fmla="*/ 0 h 1787175"/>
              <a:gd name="connsiteX2" fmla="*/ 4571788 w 4869656"/>
              <a:gd name="connsiteY2" fmla="*/ 0 h 1787175"/>
              <a:gd name="connsiteX3" fmla="*/ 4869656 w 4869656"/>
              <a:gd name="connsiteY3" fmla="*/ 297868 h 1787175"/>
              <a:gd name="connsiteX4" fmla="*/ 4869656 w 4869656"/>
              <a:gd name="connsiteY4" fmla="*/ 1489307 h 1787175"/>
              <a:gd name="connsiteX5" fmla="*/ 4571788 w 4869656"/>
              <a:gd name="connsiteY5" fmla="*/ 1787175 h 1787175"/>
              <a:gd name="connsiteX6" fmla="*/ 297868 w 4869656"/>
              <a:gd name="connsiteY6" fmla="*/ 1787175 h 1787175"/>
              <a:gd name="connsiteX7" fmla="*/ 0 w 4869656"/>
              <a:gd name="connsiteY7" fmla="*/ 1489307 h 1787175"/>
              <a:gd name="connsiteX8" fmla="*/ 0 w 4869656"/>
              <a:gd name="connsiteY8" fmla="*/ 297868 h 178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69656" h="1787175">
                <a:moveTo>
                  <a:pt x="0" y="297868"/>
                </a:moveTo>
                <a:cubicBezTo>
                  <a:pt x="0" y="133360"/>
                  <a:pt x="133360" y="0"/>
                  <a:pt x="297868" y="0"/>
                </a:cubicBezTo>
                <a:lnTo>
                  <a:pt x="4571788" y="0"/>
                </a:lnTo>
                <a:cubicBezTo>
                  <a:pt x="4736296" y="0"/>
                  <a:pt x="4869656" y="133360"/>
                  <a:pt x="4869656" y="297868"/>
                </a:cubicBezTo>
                <a:lnTo>
                  <a:pt x="4869656" y="1489307"/>
                </a:lnTo>
                <a:cubicBezTo>
                  <a:pt x="4869656" y="1653815"/>
                  <a:pt x="4736296" y="1787175"/>
                  <a:pt x="4571788" y="1787175"/>
                </a:cubicBezTo>
                <a:lnTo>
                  <a:pt x="297868" y="1787175"/>
                </a:lnTo>
                <a:cubicBezTo>
                  <a:pt x="133360" y="1787175"/>
                  <a:pt x="0" y="1653815"/>
                  <a:pt x="0" y="1489307"/>
                </a:cubicBezTo>
                <a:lnTo>
                  <a:pt x="0" y="297868"/>
                </a:lnTo>
                <a:close/>
              </a:path>
            </a:pathLst>
          </a:cu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txBody>
          <a:bodyPr spcFirstLastPara="0" vert="horz" wrap="square" lIns="209163" tIns="209163" rIns="209163" bIns="209163" numCol="1" spcCol="1270" anchor="ctr" anchorCtr="0">
            <a:noAutofit/>
          </a:bodyPr>
          <a:lstStyle/>
          <a:p>
            <a:pPr marL="0" lvl="0" indent="0" algn="l" defTabSz="1422400">
              <a:lnSpc>
                <a:spcPct val="90000"/>
              </a:lnSpc>
              <a:spcBef>
                <a:spcPct val="0"/>
              </a:spcBef>
              <a:spcAft>
                <a:spcPct val="35000"/>
              </a:spcAft>
              <a:buNone/>
            </a:pPr>
            <a:r>
              <a:rPr lang="en-US" sz="3200" kern="1200" dirty="0"/>
              <a:t>Always before ending your shift</a:t>
            </a:r>
          </a:p>
        </p:txBody>
      </p:sp>
    </p:spTree>
    <p:extLst>
      <p:ext uri="{BB962C8B-B14F-4D97-AF65-F5344CB8AC3E}">
        <p14:creationId xmlns:p14="http://schemas.microsoft.com/office/powerpoint/2010/main" val="175682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9C970-F3C1-4827-A5F2-4505A11D4D19}"/>
              </a:ext>
            </a:extLst>
          </p:cNvPr>
          <p:cNvSpPr>
            <a:spLocks noGrp="1"/>
          </p:cNvSpPr>
          <p:nvPr>
            <p:ph type="title"/>
          </p:nvPr>
        </p:nvSpPr>
        <p:spPr>
          <a:xfrm>
            <a:off x="707457" y="712269"/>
            <a:ext cx="2528249" cy="5502264"/>
          </a:xfrm>
        </p:spPr>
        <p:txBody>
          <a:bodyPr>
            <a:normAutofit/>
          </a:bodyPr>
          <a:lstStyle/>
          <a:p>
            <a:r>
              <a:rPr lang="en-US">
                <a:solidFill>
                  <a:srgbClr val="FFFFFF"/>
                </a:solidFill>
              </a:rPr>
              <a:t>Six Elements of a Report</a:t>
            </a:r>
          </a:p>
        </p:txBody>
      </p:sp>
      <p:cxnSp>
        <p:nvCxnSpPr>
          <p:cNvPr id="2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FF8FAA47-944A-4D11-BCEF-759C6077B1C5}"/>
              </a:ext>
            </a:extLst>
          </p:cNvPr>
          <p:cNvSpPr/>
          <p:nvPr/>
        </p:nvSpPr>
        <p:spPr>
          <a:xfrm>
            <a:off x="3960591" y="1190604"/>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a:t>Who</a:t>
            </a:r>
          </a:p>
        </p:txBody>
      </p:sp>
      <p:sp>
        <p:nvSpPr>
          <p:cNvPr id="7" name="Freeform: Shape 6">
            <a:extLst>
              <a:ext uri="{FF2B5EF4-FFF2-40B4-BE49-F238E27FC236}">
                <a16:creationId xmlns:a16="http://schemas.microsoft.com/office/drawing/2014/main" id="{DF180142-6D74-4860-A631-D9B31D0230C2}"/>
              </a:ext>
            </a:extLst>
          </p:cNvPr>
          <p:cNvSpPr/>
          <p:nvPr/>
        </p:nvSpPr>
        <p:spPr>
          <a:xfrm>
            <a:off x="6422827" y="1190604"/>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291073"/>
              <a:satOff val="-16786"/>
              <a:lumOff val="1726"/>
              <a:alphaOff val="0"/>
            </a:schemeClr>
          </a:fillRef>
          <a:effectRef idx="0">
            <a:schemeClr val="accent2">
              <a:hueOff val="-291073"/>
              <a:satOff val="-16786"/>
              <a:lumOff val="1726"/>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What</a:t>
            </a:r>
          </a:p>
        </p:txBody>
      </p:sp>
      <p:sp>
        <p:nvSpPr>
          <p:cNvPr id="8" name="Freeform: Shape 7">
            <a:extLst>
              <a:ext uri="{FF2B5EF4-FFF2-40B4-BE49-F238E27FC236}">
                <a16:creationId xmlns:a16="http://schemas.microsoft.com/office/drawing/2014/main" id="{3FD6B23C-B015-451E-B591-D5B710776D6D}"/>
              </a:ext>
            </a:extLst>
          </p:cNvPr>
          <p:cNvSpPr/>
          <p:nvPr/>
        </p:nvSpPr>
        <p:spPr>
          <a:xfrm>
            <a:off x="3960591" y="2757481"/>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582145"/>
              <a:satOff val="-33571"/>
              <a:lumOff val="3451"/>
              <a:alphaOff val="0"/>
            </a:schemeClr>
          </a:fillRef>
          <a:effectRef idx="0">
            <a:schemeClr val="accent2">
              <a:hueOff val="-582145"/>
              <a:satOff val="-33571"/>
              <a:lumOff val="3451"/>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a:t>When</a:t>
            </a:r>
          </a:p>
        </p:txBody>
      </p:sp>
      <p:sp>
        <p:nvSpPr>
          <p:cNvPr id="9" name="Freeform: Shape 8">
            <a:extLst>
              <a:ext uri="{FF2B5EF4-FFF2-40B4-BE49-F238E27FC236}">
                <a16:creationId xmlns:a16="http://schemas.microsoft.com/office/drawing/2014/main" id="{B410A254-CAE7-4C83-B99E-9FD901F551A6}"/>
              </a:ext>
            </a:extLst>
          </p:cNvPr>
          <p:cNvSpPr/>
          <p:nvPr/>
        </p:nvSpPr>
        <p:spPr>
          <a:xfrm>
            <a:off x="6422827" y="2757481"/>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873218"/>
              <a:satOff val="-50357"/>
              <a:lumOff val="5177"/>
              <a:alphaOff val="0"/>
            </a:schemeClr>
          </a:fillRef>
          <a:effectRef idx="0">
            <a:schemeClr val="accent2">
              <a:hueOff val="-873218"/>
              <a:satOff val="-50357"/>
              <a:lumOff val="5177"/>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a:t>Where</a:t>
            </a:r>
          </a:p>
        </p:txBody>
      </p:sp>
      <p:sp>
        <p:nvSpPr>
          <p:cNvPr id="11" name="Freeform: Shape 10">
            <a:extLst>
              <a:ext uri="{FF2B5EF4-FFF2-40B4-BE49-F238E27FC236}">
                <a16:creationId xmlns:a16="http://schemas.microsoft.com/office/drawing/2014/main" id="{9C31B5BD-8287-459F-940C-ABD348B47C9B}"/>
              </a:ext>
            </a:extLst>
          </p:cNvPr>
          <p:cNvSpPr/>
          <p:nvPr/>
        </p:nvSpPr>
        <p:spPr>
          <a:xfrm>
            <a:off x="3960591" y="4324358"/>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1164290"/>
              <a:satOff val="-67142"/>
              <a:lumOff val="6902"/>
              <a:alphaOff val="0"/>
            </a:schemeClr>
          </a:fillRef>
          <a:effectRef idx="0">
            <a:schemeClr val="accent2">
              <a:hueOff val="-1164290"/>
              <a:satOff val="-67142"/>
              <a:lumOff val="6902"/>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a:t>How</a:t>
            </a:r>
          </a:p>
        </p:txBody>
      </p:sp>
      <p:sp>
        <p:nvSpPr>
          <p:cNvPr id="21" name="Freeform: Shape 20">
            <a:extLst>
              <a:ext uri="{FF2B5EF4-FFF2-40B4-BE49-F238E27FC236}">
                <a16:creationId xmlns:a16="http://schemas.microsoft.com/office/drawing/2014/main" id="{D07D40FD-0CAC-4E38-B1D2-E62AABF1870D}"/>
              </a:ext>
            </a:extLst>
          </p:cNvPr>
          <p:cNvSpPr/>
          <p:nvPr/>
        </p:nvSpPr>
        <p:spPr>
          <a:xfrm>
            <a:off x="6422827" y="4324358"/>
            <a:ext cx="2238395" cy="1343037"/>
          </a:xfrm>
          <a:custGeom>
            <a:avLst/>
            <a:gdLst>
              <a:gd name="connsiteX0" fmla="*/ 0 w 2238395"/>
              <a:gd name="connsiteY0" fmla="*/ 0 h 1343037"/>
              <a:gd name="connsiteX1" fmla="*/ 2238395 w 2238395"/>
              <a:gd name="connsiteY1" fmla="*/ 0 h 1343037"/>
              <a:gd name="connsiteX2" fmla="*/ 2238395 w 2238395"/>
              <a:gd name="connsiteY2" fmla="*/ 1343037 h 1343037"/>
              <a:gd name="connsiteX3" fmla="*/ 0 w 2238395"/>
              <a:gd name="connsiteY3" fmla="*/ 1343037 h 1343037"/>
              <a:gd name="connsiteX4" fmla="*/ 0 w 2238395"/>
              <a:gd name="connsiteY4" fmla="*/ 0 h 1343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95" h="1343037">
                <a:moveTo>
                  <a:pt x="0" y="0"/>
                </a:moveTo>
                <a:lnTo>
                  <a:pt x="2238395" y="0"/>
                </a:lnTo>
                <a:lnTo>
                  <a:pt x="2238395" y="1343037"/>
                </a:lnTo>
                <a:lnTo>
                  <a:pt x="0" y="1343037"/>
                </a:lnTo>
                <a:lnTo>
                  <a:pt x="0" y="0"/>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Why</a:t>
            </a:r>
          </a:p>
        </p:txBody>
      </p:sp>
    </p:spTree>
    <p:extLst>
      <p:ext uri="{BB962C8B-B14F-4D97-AF65-F5344CB8AC3E}">
        <p14:creationId xmlns:p14="http://schemas.microsoft.com/office/powerpoint/2010/main" val="422046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BB3864-881D-48CC-B172-42F08753A95B}"/>
              </a:ext>
            </a:extLst>
          </p:cNvPr>
          <p:cNvSpPr>
            <a:spLocks noGrp="1"/>
          </p:cNvSpPr>
          <p:nvPr>
            <p:ph type="title"/>
          </p:nvPr>
        </p:nvSpPr>
        <p:spPr>
          <a:xfrm>
            <a:off x="707457" y="712269"/>
            <a:ext cx="2528249" cy="5502264"/>
          </a:xfrm>
        </p:spPr>
        <p:txBody>
          <a:bodyPr>
            <a:normAutofit/>
          </a:bodyPr>
          <a:lstStyle/>
          <a:p>
            <a:r>
              <a:rPr lang="en-US" dirty="0">
                <a:solidFill>
                  <a:srgbClr val="FFFFFF"/>
                </a:solidFill>
              </a:rPr>
              <a:t>WHO?	</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A9900DAC-D2D5-4A0D-BF87-AEF8F6068948}"/>
              </a:ext>
            </a:extLst>
          </p:cNvPr>
          <p:cNvSpPr/>
          <p:nvPr/>
        </p:nvSpPr>
        <p:spPr>
          <a:xfrm>
            <a:off x="3960018" y="105435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3000" kern="1200"/>
              <a:t>WHO did it?</a:t>
            </a:r>
          </a:p>
        </p:txBody>
      </p:sp>
      <p:sp>
        <p:nvSpPr>
          <p:cNvPr id="7" name="Freeform: Shape 6">
            <a:extLst>
              <a:ext uri="{FF2B5EF4-FFF2-40B4-BE49-F238E27FC236}">
                <a16:creationId xmlns:a16="http://schemas.microsoft.com/office/drawing/2014/main" id="{685F49AC-F5BE-43B7-BEE8-93C1EB48C21C}"/>
              </a:ext>
            </a:extLst>
          </p:cNvPr>
          <p:cNvSpPr/>
          <p:nvPr/>
        </p:nvSpPr>
        <p:spPr>
          <a:xfrm>
            <a:off x="3960018" y="186030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1351709"/>
              <a:satOff val="-3484"/>
              <a:lumOff val="-2353"/>
              <a:alphaOff val="0"/>
            </a:schemeClr>
          </a:fillRef>
          <a:effectRef idx="0">
            <a:schemeClr val="accent5">
              <a:hueOff val="-1351709"/>
              <a:satOff val="-3484"/>
              <a:lumOff val="-2353"/>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3000" kern="1200"/>
              <a:t>WHO is the victim?</a:t>
            </a:r>
          </a:p>
        </p:txBody>
      </p:sp>
      <p:sp>
        <p:nvSpPr>
          <p:cNvPr id="8" name="Freeform: Shape 7">
            <a:extLst>
              <a:ext uri="{FF2B5EF4-FFF2-40B4-BE49-F238E27FC236}">
                <a16:creationId xmlns:a16="http://schemas.microsoft.com/office/drawing/2014/main" id="{19BCAEE4-F705-4C7D-8779-0DC018708A28}"/>
              </a:ext>
            </a:extLst>
          </p:cNvPr>
          <p:cNvSpPr/>
          <p:nvPr/>
        </p:nvSpPr>
        <p:spPr>
          <a:xfrm>
            <a:off x="3960018" y="266625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2703417"/>
              <a:satOff val="-6968"/>
              <a:lumOff val="-4706"/>
              <a:alphaOff val="0"/>
            </a:schemeClr>
          </a:fillRef>
          <a:effectRef idx="0">
            <a:schemeClr val="accent5">
              <a:hueOff val="-2703417"/>
              <a:satOff val="-6968"/>
              <a:lumOff val="-4706"/>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3000" kern="1200" dirty="0"/>
              <a:t>WHO witnessed?</a:t>
            </a:r>
          </a:p>
        </p:txBody>
      </p:sp>
      <p:sp>
        <p:nvSpPr>
          <p:cNvPr id="9" name="Freeform: Shape 8">
            <a:extLst>
              <a:ext uri="{FF2B5EF4-FFF2-40B4-BE49-F238E27FC236}">
                <a16:creationId xmlns:a16="http://schemas.microsoft.com/office/drawing/2014/main" id="{94838BF3-997B-4627-A758-985EC3F5DA96}"/>
              </a:ext>
            </a:extLst>
          </p:cNvPr>
          <p:cNvSpPr/>
          <p:nvPr/>
        </p:nvSpPr>
        <p:spPr>
          <a:xfrm>
            <a:off x="3960018" y="347220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4055126"/>
              <a:satOff val="-10451"/>
              <a:lumOff val="-7059"/>
              <a:alphaOff val="0"/>
            </a:schemeClr>
          </a:fillRef>
          <a:effectRef idx="0">
            <a:schemeClr val="accent5">
              <a:hueOff val="-4055126"/>
              <a:satOff val="-10451"/>
              <a:lumOff val="-7059"/>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3000" kern="1200" dirty="0"/>
              <a:t>WHO is the owner?</a:t>
            </a:r>
          </a:p>
        </p:txBody>
      </p:sp>
      <p:sp>
        <p:nvSpPr>
          <p:cNvPr id="11" name="Freeform: Shape 10">
            <a:extLst>
              <a:ext uri="{FF2B5EF4-FFF2-40B4-BE49-F238E27FC236}">
                <a16:creationId xmlns:a16="http://schemas.microsoft.com/office/drawing/2014/main" id="{0D31A7A3-841D-4913-B9A1-D2E0BF6E9FD5}"/>
              </a:ext>
            </a:extLst>
          </p:cNvPr>
          <p:cNvSpPr/>
          <p:nvPr/>
        </p:nvSpPr>
        <p:spPr>
          <a:xfrm>
            <a:off x="3960018" y="427815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5406834"/>
              <a:satOff val="-13935"/>
              <a:lumOff val="-9412"/>
              <a:alphaOff val="0"/>
            </a:schemeClr>
          </a:fillRef>
          <a:effectRef idx="0">
            <a:schemeClr val="accent5">
              <a:hueOff val="-5406834"/>
              <a:satOff val="-13935"/>
              <a:lumOff val="-9412"/>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3000" kern="1200" dirty="0"/>
              <a:t>WHO was notified?</a:t>
            </a:r>
          </a:p>
        </p:txBody>
      </p:sp>
      <p:sp>
        <p:nvSpPr>
          <p:cNvPr id="13" name="Freeform: Shape 12">
            <a:extLst>
              <a:ext uri="{FF2B5EF4-FFF2-40B4-BE49-F238E27FC236}">
                <a16:creationId xmlns:a16="http://schemas.microsoft.com/office/drawing/2014/main" id="{6D6F858C-C45E-4F80-B5A3-205A3A439657}"/>
              </a:ext>
            </a:extLst>
          </p:cNvPr>
          <p:cNvSpPr/>
          <p:nvPr/>
        </p:nvSpPr>
        <p:spPr>
          <a:xfrm>
            <a:off x="3960018" y="5084100"/>
            <a:ext cx="4701779" cy="719549"/>
          </a:xfrm>
          <a:custGeom>
            <a:avLst/>
            <a:gdLst>
              <a:gd name="connsiteX0" fmla="*/ 0 w 4701779"/>
              <a:gd name="connsiteY0" fmla="*/ 119927 h 719549"/>
              <a:gd name="connsiteX1" fmla="*/ 119927 w 4701779"/>
              <a:gd name="connsiteY1" fmla="*/ 0 h 719549"/>
              <a:gd name="connsiteX2" fmla="*/ 4581852 w 4701779"/>
              <a:gd name="connsiteY2" fmla="*/ 0 h 719549"/>
              <a:gd name="connsiteX3" fmla="*/ 4701779 w 4701779"/>
              <a:gd name="connsiteY3" fmla="*/ 119927 h 719549"/>
              <a:gd name="connsiteX4" fmla="*/ 4701779 w 4701779"/>
              <a:gd name="connsiteY4" fmla="*/ 599622 h 719549"/>
              <a:gd name="connsiteX5" fmla="*/ 4581852 w 4701779"/>
              <a:gd name="connsiteY5" fmla="*/ 719549 h 719549"/>
              <a:gd name="connsiteX6" fmla="*/ 119927 w 4701779"/>
              <a:gd name="connsiteY6" fmla="*/ 719549 h 719549"/>
              <a:gd name="connsiteX7" fmla="*/ 0 w 4701779"/>
              <a:gd name="connsiteY7" fmla="*/ 599622 h 719549"/>
              <a:gd name="connsiteX8" fmla="*/ 0 w 4701779"/>
              <a:gd name="connsiteY8" fmla="*/ 119927 h 71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719549">
                <a:moveTo>
                  <a:pt x="0" y="119927"/>
                </a:moveTo>
                <a:cubicBezTo>
                  <a:pt x="0" y="53693"/>
                  <a:pt x="53693" y="0"/>
                  <a:pt x="119927" y="0"/>
                </a:cubicBezTo>
                <a:lnTo>
                  <a:pt x="4581852" y="0"/>
                </a:lnTo>
                <a:cubicBezTo>
                  <a:pt x="4648086" y="0"/>
                  <a:pt x="4701779" y="53693"/>
                  <a:pt x="4701779" y="119927"/>
                </a:cubicBezTo>
                <a:lnTo>
                  <a:pt x="4701779" y="599622"/>
                </a:lnTo>
                <a:cubicBezTo>
                  <a:pt x="4701779" y="665856"/>
                  <a:pt x="4648086" y="719549"/>
                  <a:pt x="4581852" y="719549"/>
                </a:cubicBezTo>
                <a:lnTo>
                  <a:pt x="119927" y="719549"/>
                </a:lnTo>
                <a:cubicBezTo>
                  <a:pt x="53693" y="719549"/>
                  <a:pt x="0" y="665856"/>
                  <a:pt x="0" y="599622"/>
                </a:cubicBezTo>
                <a:lnTo>
                  <a:pt x="0" y="119927"/>
                </a:lnTo>
                <a:close/>
              </a:path>
            </a:pathLst>
          </a:cu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txBody>
          <a:bodyPr spcFirstLastPara="0" vert="horz" wrap="square" lIns="149425" tIns="149425" rIns="149425" bIns="149425" numCol="1" spcCol="1270" anchor="ctr" anchorCtr="0">
            <a:noAutofit/>
          </a:bodyPr>
          <a:lstStyle/>
          <a:p>
            <a:pPr marL="0" lvl="0" indent="0" algn="l" defTabSz="1333500">
              <a:lnSpc>
                <a:spcPct val="90000"/>
              </a:lnSpc>
              <a:spcBef>
                <a:spcPct val="0"/>
              </a:spcBef>
              <a:spcAft>
                <a:spcPct val="35000"/>
              </a:spcAft>
              <a:buNone/>
            </a:pPr>
            <a:r>
              <a:rPr lang="en-US" sz="2800" kern="1200" dirty="0"/>
              <a:t>WHO made the notification?</a:t>
            </a:r>
          </a:p>
        </p:txBody>
      </p:sp>
    </p:spTree>
    <p:extLst>
      <p:ext uri="{BB962C8B-B14F-4D97-AF65-F5344CB8AC3E}">
        <p14:creationId xmlns:p14="http://schemas.microsoft.com/office/powerpoint/2010/main" val="397374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randombar(horizontal)">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AC7F0-B2DF-484A-89E5-29EA6B46583B}"/>
              </a:ext>
            </a:extLst>
          </p:cNvPr>
          <p:cNvSpPr>
            <a:spLocks noGrp="1"/>
          </p:cNvSpPr>
          <p:nvPr>
            <p:ph type="title"/>
          </p:nvPr>
        </p:nvSpPr>
        <p:spPr>
          <a:xfrm>
            <a:off x="707457" y="712269"/>
            <a:ext cx="2528249" cy="5502264"/>
          </a:xfrm>
        </p:spPr>
        <p:txBody>
          <a:bodyPr>
            <a:normAutofit/>
          </a:bodyPr>
          <a:lstStyle/>
          <a:p>
            <a:r>
              <a:rPr lang="en-US" dirty="0">
                <a:solidFill>
                  <a:srgbClr val="FFFFFF"/>
                </a:solidFill>
              </a:rPr>
              <a:t>WHAT?</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30695AD9-0FC8-4C7F-8EF5-62CEB9FB1A4B}"/>
              </a:ext>
            </a:extLst>
          </p:cNvPr>
          <p:cNvSpPr/>
          <p:nvPr/>
        </p:nvSpPr>
        <p:spPr>
          <a:xfrm>
            <a:off x="3960018" y="648740"/>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a:t>WHAT happened?</a:t>
            </a:r>
          </a:p>
        </p:txBody>
      </p:sp>
      <p:sp>
        <p:nvSpPr>
          <p:cNvPr id="7" name="Freeform: Shape 6">
            <a:extLst>
              <a:ext uri="{FF2B5EF4-FFF2-40B4-BE49-F238E27FC236}">
                <a16:creationId xmlns:a16="http://schemas.microsoft.com/office/drawing/2014/main" id="{F79EAD33-F496-4A6B-B7DD-4640085B80D8}"/>
              </a:ext>
            </a:extLst>
          </p:cNvPr>
          <p:cNvSpPr/>
          <p:nvPr/>
        </p:nvSpPr>
        <p:spPr>
          <a:xfrm>
            <a:off x="3960018" y="1586053"/>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291073"/>
              <a:satOff val="-16786"/>
              <a:lumOff val="1726"/>
              <a:alphaOff val="0"/>
            </a:schemeClr>
          </a:fillRef>
          <a:effectRef idx="0">
            <a:schemeClr val="accent2">
              <a:hueOff val="-291073"/>
              <a:satOff val="-16786"/>
              <a:lumOff val="1726"/>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dirty="0"/>
              <a:t>WHAT evidence is present?</a:t>
            </a:r>
          </a:p>
        </p:txBody>
      </p:sp>
      <p:sp>
        <p:nvSpPr>
          <p:cNvPr id="8" name="Freeform: Shape 7">
            <a:extLst>
              <a:ext uri="{FF2B5EF4-FFF2-40B4-BE49-F238E27FC236}">
                <a16:creationId xmlns:a16="http://schemas.microsoft.com/office/drawing/2014/main" id="{1CAF2086-FADB-4CFB-A9D6-07CDE0838F19}"/>
              </a:ext>
            </a:extLst>
          </p:cNvPr>
          <p:cNvSpPr/>
          <p:nvPr/>
        </p:nvSpPr>
        <p:spPr>
          <a:xfrm>
            <a:off x="3960018" y="2523367"/>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582145"/>
              <a:satOff val="-33571"/>
              <a:lumOff val="3451"/>
              <a:alphaOff val="0"/>
            </a:schemeClr>
          </a:fillRef>
          <a:effectRef idx="0">
            <a:schemeClr val="accent2">
              <a:hueOff val="-582145"/>
              <a:satOff val="-33571"/>
              <a:lumOff val="3451"/>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a:t>WHAT elements of a crime are present?</a:t>
            </a:r>
          </a:p>
        </p:txBody>
      </p:sp>
      <p:sp>
        <p:nvSpPr>
          <p:cNvPr id="9" name="Freeform: Shape 8">
            <a:extLst>
              <a:ext uri="{FF2B5EF4-FFF2-40B4-BE49-F238E27FC236}">
                <a16:creationId xmlns:a16="http://schemas.microsoft.com/office/drawing/2014/main" id="{8F1D0190-5C4D-4BFA-9C4D-3187E738B3D5}"/>
              </a:ext>
            </a:extLst>
          </p:cNvPr>
          <p:cNvSpPr/>
          <p:nvPr/>
        </p:nvSpPr>
        <p:spPr>
          <a:xfrm>
            <a:off x="3960018" y="3460680"/>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873218"/>
              <a:satOff val="-50357"/>
              <a:lumOff val="5177"/>
              <a:alphaOff val="0"/>
            </a:schemeClr>
          </a:fillRef>
          <a:effectRef idx="0">
            <a:schemeClr val="accent2">
              <a:hueOff val="-873218"/>
              <a:satOff val="-50357"/>
              <a:lumOff val="5177"/>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dirty="0"/>
              <a:t>WHAT property </a:t>
            </a:r>
            <a:r>
              <a:rPr lang="en-US" sz="2200" dirty="0"/>
              <a:t>is missing</a:t>
            </a:r>
            <a:r>
              <a:rPr lang="en-US" sz="2200" kern="1200" dirty="0"/>
              <a:t>?</a:t>
            </a:r>
          </a:p>
        </p:txBody>
      </p:sp>
      <p:sp>
        <p:nvSpPr>
          <p:cNvPr id="11" name="Freeform: Shape 10">
            <a:extLst>
              <a:ext uri="{FF2B5EF4-FFF2-40B4-BE49-F238E27FC236}">
                <a16:creationId xmlns:a16="http://schemas.microsoft.com/office/drawing/2014/main" id="{1909391E-2448-4039-8777-CBF89543CEED}"/>
              </a:ext>
            </a:extLst>
          </p:cNvPr>
          <p:cNvSpPr/>
          <p:nvPr/>
        </p:nvSpPr>
        <p:spPr>
          <a:xfrm>
            <a:off x="3960018" y="4397993"/>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1164290"/>
              <a:satOff val="-67142"/>
              <a:lumOff val="6902"/>
              <a:alphaOff val="0"/>
            </a:schemeClr>
          </a:fillRef>
          <a:effectRef idx="0">
            <a:schemeClr val="accent2">
              <a:hueOff val="-1164290"/>
              <a:satOff val="-67142"/>
              <a:lumOff val="6902"/>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dirty="0"/>
              <a:t>WHAT damages or injuries occurred?</a:t>
            </a:r>
          </a:p>
        </p:txBody>
      </p:sp>
      <p:sp>
        <p:nvSpPr>
          <p:cNvPr id="13" name="Freeform: Shape 12">
            <a:extLst>
              <a:ext uri="{FF2B5EF4-FFF2-40B4-BE49-F238E27FC236}">
                <a16:creationId xmlns:a16="http://schemas.microsoft.com/office/drawing/2014/main" id="{70DDD44D-DC3C-4D63-B408-8F3307DCBA96}"/>
              </a:ext>
            </a:extLst>
          </p:cNvPr>
          <p:cNvSpPr/>
          <p:nvPr/>
        </p:nvSpPr>
        <p:spPr>
          <a:xfrm>
            <a:off x="3960018" y="5335307"/>
            <a:ext cx="4701779" cy="873953"/>
          </a:xfrm>
          <a:custGeom>
            <a:avLst/>
            <a:gdLst>
              <a:gd name="connsiteX0" fmla="*/ 0 w 4701779"/>
              <a:gd name="connsiteY0" fmla="*/ 145662 h 873953"/>
              <a:gd name="connsiteX1" fmla="*/ 145662 w 4701779"/>
              <a:gd name="connsiteY1" fmla="*/ 0 h 873953"/>
              <a:gd name="connsiteX2" fmla="*/ 4556117 w 4701779"/>
              <a:gd name="connsiteY2" fmla="*/ 0 h 873953"/>
              <a:gd name="connsiteX3" fmla="*/ 4701779 w 4701779"/>
              <a:gd name="connsiteY3" fmla="*/ 145662 h 873953"/>
              <a:gd name="connsiteX4" fmla="*/ 4701779 w 4701779"/>
              <a:gd name="connsiteY4" fmla="*/ 728291 h 873953"/>
              <a:gd name="connsiteX5" fmla="*/ 4556117 w 4701779"/>
              <a:gd name="connsiteY5" fmla="*/ 873953 h 873953"/>
              <a:gd name="connsiteX6" fmla="*/ 145662 w 4701779"/>
              <a:gd name="connsiteY6" fmla="*/ 873953 h 873953"/>
              <a:gd name="connsiteX7" fmla="*/ 0 w 4701779"/>
              <a:gd name="connsiteY7" fmla="*/ 728291 h 873953"/>
              <a:gd name="connsiteX8" fmla="*/ 0 w 4701779"/>
              <a:gd name="connsiteY8" fmla="*/ 145662 h 87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873953">
                <a:moveTo>
                  <a:pt x="0" y="145662"/>
                </a:moveTo>
                <a:cubicBezTo>
                  <a:pt x="0" y="65215"/>
                  <a:pt x="65215" y="0"/>
                  <a:pt x="145662" y="0"/>
                </a:cubicBezTo>
                <a:lnTo>
                  <a:pt x="4556117" y="0"/>
                </a:lnTo>
                <a:cubicBezTo>
                  <a:pt x="4636564" y="0"/>
                  <a:pt x="4701779" y="65215"/>
                  <a:pt x="4701779" y="145662"/>
                </a:cubicBezTo>
                <a:lnTo>
                  <a:pt x="4701779" y="728291"/>
                </a:lnTo>
                <a:cubicBezTo>
                  <a:pt x="4701779" y="808738"/>
                  <a:pt x="4636564" y="873953"/>
                  <a:pt x="4556117" y="873953"/>
                </a:cubicBezTo>
                <a:lnTo>
                  <a:pt x="145662" y="873953"/>
                </a:lnTo>
                <a:cubicBezTo>
                  <a:pt x="65215" y="873953"/>
                  <a:pt x="0" y="808738"/>
                  <a:pt x="0" y="728291"/>
                </a:cubicBezTo>
                <a:lnTo>
                  <a:pt x="0" y="145662"/>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26483" tIns="126483" rIns="126483" bIns="126483" numCol="1" spcCol="1270" anchor="ctr" anchorCtr="0">
            <a:noAutofit/>
          </a:bodyPr>
          <a:lstStyle/>
          <a:p>
            <a:pPr marL="0" lvl="0" indent="0" algn="l" defTabSz="977900">
              <a:lnSpc>
                <a:spcPct val="90000"/>
              </a:lnSpc>
              <a:spcBef>
                <a:spcPct val="0"/>
              </a:spcBef>
              <a:spcAft>
                <a:spcPct val="35000"/>
              </a:spcAft>
              <a:buNone/>
            </a:pPr>
            <a:r>
              <a:rPr lang="en-US" sz="2200" kern="1200" dirty="0"/>
              <a:t>WHAT did you do?</a:t>
            </a:r>
          </a:p>
        </p:txBody>
      </p:sp>
    </p:spTree>
    <p:extLst>
      <p:ext uri="{BB962C8B-B14F-4D97-AF65-F5344CB8AC3E}">
        <p14:creationId xmlns:p14="http://schemas.microsoft.com/office/powerpoint/2010/main" val="116023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61AF6F-6F21-4252-94E6-A25BF2AD43FA}"/>
              </a:ext>
            </a:extLst>
          </p:cNvPr>
          <p:cNvSpPr>
            <a:spLocks noGrp="1"/>
          </p:cNvSpPr>
          <p:nvPr>
            <p:ph type="title"/>
          </p:nvPr>
        </p:nvSpPr>
        <p:spPr>
          <a:xfrm>
            <a:off x="707457" y="712269"/>
            <a:ext cx="2528249" cy="5502264"/>
          </a:xfrm>
        </p:spPr>
        <p:txBody>
          <a:bodyPr>
            <a:normAutofit/>
          </a:bodyPr>
          <a:lstStyle/>
          <a:p>
            <a:r>
              <a:rPr lang="en-US">
                <a:solidFill>
                  <a:srgbClr val="FFFFFF"/>
                </a:solidFill>
              </a:rPr>
              <a:t>WHEN?</a:t>
            </a:r>
          </a:p>
        </p:txBody>
      </p:sp>
      <p:cxnSp>
        <p:nvCxnSpPr>
          <p:cNvPr id="15"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685A35E7-91D3-4A67-BA9B-A020BDC9E273}"/>
              </a:ext>
            </a:extLst>
          </p:cNvPr>
          <p:cNvSpPr/>
          <p:nvPr/>
        </p:nvSpPr>
        <p:spPr>
          <a:xfrm>
            <a:off x="3960018" y="2154600"/>
            <a:ext cx="4701779" cy="1814400"/>
          </a:xfrm>
          <a:custGeom>
            <a:avLst/>
            <a:gdLst>
              <a:gd name="connsiteX0" fmla="*/ 0 w 4701779"/>
              <a:gd name="connsiteY0" fmla="*/ 0 h 1814400"/>
              <a:gd name="connsiteX1" fmla="*/ 4701779 w 4701779"/>
              <a:gd name="connsiteY1" fmla="*/ 0 h 1814400"/>
              <a:gd name="connsiteX2" fmla="*/ 4701779 w 4701779"/>
              <a:gd name="connsiteY2" fmla="*/ 1814400 h 1814400"/>
              <a:gd name="connsiteX3" fmla="*/ 0 w 4701779"/>
              <a:gd name="connsiteY3" fmla="*/ 1814400 h 1814400"/>
              <a:gd name="connsiteX4" fmla="*/ 0 w 4701779"/>
              <a:gd name="connsiteY4" fmla="*/ 0 h 18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1779" h="1814400">
                <a:moveTo>
                  <a:pt x="0" y="0"/>
                </a:moveTo>
                <a:lnTo>
                  <a:pt x="4701779" y="0"/>
                </a:lnTo>
                <a:lnTo>
                  <a:pt x="4701779" y="1814400"/>
                </a:lnTo>
                <a:lnTo>
                  <a:pt x="0" y="1814400"/>
                </a:lnTo>
                <a:lnTo>
                  <a:pt x="0" y="0"/>
                </a:lnTo>
                <a:close/>
              </a:path>
            </a:pathLst>
          </a:cu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4910" tIns="499872" rIns="36491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Time</a:t>
            </a:r>
          </a:p>
          <a:p>
            <a:pPr marL="228600" lvl="1" indent="-228600" algn="l" defTabSz="1066800">
              <a:lnSpc>
                <a:spcPct val="90000"/>
              </a:lnSpc>
              <a:spcBef>
                <a:spcPct val="0"/>
              </a:spcBef>
              <a:spcAft>
                <a:spcPct val="15000"/>
              </a:spcAft>
              <a:buChar char="•"/>
            </a:pPr>
            <a:r>
              <a:rPr lang="en-US" sz="2400" kern="1200"/>
              <a:t>Day of the week</a:t>
            </a:r>
          </a:p>
          <a:p>
            <a:pPr marL="228600" lvl="1" indent="-228600" algn="l" defTabSz="1066800">
              <a:lnSpc>
                <a:spcPct val="90000"/>
              </a:lnSpc>
              <a:spcBef>
                <a:spcPct val="0"/>
              </a:spcBef>
              <a:spcAft>
                <a:spcPct val="15000"/>
              </a:spcAft>
              <a:buChar char="•"/>
            </a:pPr>
            <a:r>
              <a:rPr lang="en-US" sz="2400" kern="1200"/>
              <a:t>Date</a:t>
            </a:r>
          </a:p>
        </p:txBody>
      </p:sp>
      <p:sp>
        <p:nvSpPr>
          <p:cNvPr id="7" name="Freeform: Shape 6">
            <a:extLst>
              <a:ext uri="{FF2B5EF4-FFF2-40B4-BE49-F238E27FC236}">
                <a16:creationId xmlns:a16="http://schemas.microsoft.com/office/drawing/2014/main" id="{B34B4EE3-FB16-412B-B03B-BDAE1718AD15}"/>
              </a:ext>
            </a:extLst>
          </p:cNvPr>
          <p:cNvSpPr/>
          <p:nvPr/>
        </p:nvSpPr>
        <p:spPr>
          <a:xfrm>
            <a:off x="4195106" y="1800360"/>
            <a:ext cx="3291245" cy="708480"/>
          </a:xfrm>
          <a:custGeom>
            <a:avLst/>
            <a:gdLst>
              <a:gd name="connsiteX0" fmla="*/ 0 w 3291245"/>
              <a:gd name="connsiteY0" fmla="*/ 118082 h 708480"/>
              <a:gd name="connsiteX1" fmla="*/ 118082 w 3291245"/>
              <a:gd name="connsiteY1" fmla="*/ 0 h 708480"/>
              <a:gd name="connsiteX2" fmla="*/ 3173163 w 3291245"/>
              <a:gd name="connsiteY2" fmla="*/ 0 h 708480"/>
              <a:gd name="connsiteX3" fmla="*/ 3291245 w 3291245"/>
              <a:gd name="connsiteY3" fmla="*/ 118082 h 708480"/>
              <a:gd name="connsiteX4" fmla="*/ 3291245 w 3291245"/>
              <a:gd name="connsiteY4" fmla="*/ 590398 h 708480"/>
              <a:gd name="connsiteX5" fmla="*/ 3173163 w 3291245"/>
              <a:gd name="connsiteY5" fmla="*/ 708480 h 708480"/>
              <a:gd name="connsiteX6" fmla="*/ 118082 w 3291245"/>
              <a:gd name="connsiteY6" fmla="*/ 708480 h 708480"/>
              <a:gd name="connsiteX7" fmla="*/ 0 w 3291245"/>
              <a:gd name="connsiteY7" fmla="*/ 590398 h 708480"/>
              <a:gd name="connsiteX8" fmla="*/ 0 w 3291245"/>
              <a:gd name="connsiteY8" fmla="*/ 118082 h 70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1245" h="708480">
                <a:moveTo>
                  <a:pt x="0" y="118082"/>
                </a:moveTo>
                <a:cubicBezTo>
                  <a:pt x="0" y="52867"/>
                  <a:pt x="52867" y="0"/>
                  <a:pt x="118082" y="0"/>
                </a:cubicBezTo>
                <a:lnTo>
                  <a:pt x="3173163" y="0"/>
                </a:lnTo>
                <a:cubicBezTo>
                  <a:pt x="3238378" y="0"/>
                  <a:pt x="3291245" y="52867"/>
                  <a:pt x="3291245" y="118082"/>
                </a:cubicBezTo>
                <a:lnTo>
                  <a:pt x="3291245" y="590398"/>
                </a:lnTo>
                <a:cubicBezTo>
                  <a:pt x="3291245" y="655613"/>
                  <a:pt x="3238378" y="708480"/>
                  <a:pt x="3173163" y="708480"/>
                </a:cubicBezTo>
                <a:lnTo>
                  <a:pt x="118082" y="708480"/>
                </a:lnTo>
                <a:cubicBezTo>
                  <a:pt x="52867" y="708480"/>
                  <a:pt x="0" y="655613"/>
                  <a:pt x="0" y="590398"/>
                </a:cubicBezTo>
                <a:lnTo>
                  <a:pt x="0" y="11808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8986" tIns="34585" rIns="158986" bIns="34585" numCol="1" spcCol="1270" anchor="ctr" anchorCtr="0">
            <a:noAutofit/>
          </a:bodyPr>
          <a:lstStyle/>
          <a:p>
            <a:pPr marL="0" lvl="0" indent="0" algn="l" defTabSz="1066800">
              <a:lnSpc>
                <a:spcPct val="90000"/>
              </a:lnSpc>
              <a:spcBef>
                <a:spcPct val="0"/>
              </a:spcBef>
              <a:spcAft>
                <a:spcPct val="35000"/>
              </a:spcAft>
              <a:buNone/>
            </a:pPr>
            <a:r>
              <a:rPr lang="en-US" sz="2400" kern="1200"/>
              <a:t>WHEN did it occur?</a:t>
            </a:r>
          </a:p>
        </p:txBody>
      </p:sp>
      <p:sp>
        <p:nvSpPr>
          <p:cNvPr id="8" name="Rectangle 7">
            <a:extLst>
              <a:ext uri="{FF2B5EF4-FFF2-40B4-BE49-F238E27FC236}">
                <a16:creationId xmlns:a16="http://schemas.microsoft.com/office/drawing/2014/main" id="{FADA23C5-D674-4791-B70A-CA079F41B521}"/>
              </a:ext>
            </a:extLst>
          </p:cNvPr>
          <p:cNvSpPr/>
          <p:nvPr/>
        </p:nvSpPr>
        <p:spPr>
          <a:xfrm>
            <a:off x="3960018" y="4452840"/>
            <a:ext cx="4701779" cy="604800"/>
          </a:xfrm>
          <a:prstGeom prst="rect">
            <a:avLst/>
          </a:prstGeom>
        </p:spPr>
        <p:style>
          <a:lnRef idx="2">
            <a:schemeClr val="accent2">
              <a:hueOff val="-1455363"/>
              <a:satOff val="-83928"/>
              <a:lumOff val="862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B55C2ED4-BCDF-4F5B-A0E3-D8B5D0C0ACF6}"/>
              </a:ext>
            </a:extLst>
          </p:cNvPr>
          <p:cNvSpPr/>
          <p:nvPr/>
        </p:nvSpPr>
        <p:spPr>
          <a:xfrm>
            <a:off x="4195106" y="4098600"/>
            <a:ext cx="3291245" cy="708480"/>
          </a:xfrm>
          <a:custGeom>
            <a:avLst/>
            <a:gdLst>
              <a:gd name="connsiteX0" fmla="*/ 0 w 3291245"/>
              <a:gd name="connsiteY0" fmla="*/ 118082 h 708480"/>
              <a:gd name="connsiteX1" fmla="*/ 118082 w 3291245"/>
              <a:gd name="connsiteY1" fmla="*/ 0 h 708480"/>
              <a:gd name="connsiteX2" fmla="*/ 3173163 w 3291245"/>
              <a:gd name="connsiteY2" fmla="*/ 0 h 708480"/>
              <a:gd name="connsiteX3" fmla="*/ 3291245 w 3291245"/>
              <a:gd name="connsiteY3" fmla="*/ 118082 h 708480"/>
              <a:gd name="connsiteX4" fmla="*/ 3291245 w 3291245"/>
              <a:gd name="connsiteY4" fmla="*/ 590398 h 708480"/>
              <a:gd name="connsiteX5" fmla="*/ 3173163 w 3291245"/>
              <a:gd name="connsiteY5" fmla="*/ 708480 h 708480"/>
              <a:gd name="connsiteX6" fmla="*/ 118082 w 3291245"/>
              <a:gd name="connsiteY6" fmla="*/ 708480 h 708480"/>
              <a:gd name="connsiteX7" fmla="*/ 0 w 3291245"/>
              <a:gd name="connsiteY7" fmla="*/ 590398 h 708480"/>
              <a:gd name="connsiteX8" fmla="*/ 0 w 3291245"/>
              <a:gd name="connsiteY8" fmla="*/ 118082 h 70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1245" h="708480">
                <a:moveTo>
                  <a:pt x="0" y="118082"/>
                </a:moveTo>
                <a:cubicBezTo>
                  <a:pt x="0" y="52867"/>
                  <a:pt x="52867" y="0"/>
                  <a:pt x="118082" y="0"/>
                </a:cubicBezTo>
                <a:lnTo>
                  <a:pt x="3173163" y="0"/>
                </a:lnTo>
                <a:cubicBezTo>
                  <a:pt x="3238378" y="0"/>
                  <a:pt x="3291245" y="52867"/>
                  <a:pt x="3291245" y="118082"/>
                </a:cubicBezTo>
                <a:lnTo>
                  <a:pt x="3291245" y="590398"/>
                </a:lnTo>
                <a:cubicBezTo>
                  <a:pt x="3291245" y="655613"/>
                  <a:pt x="3238378" y="708480"/>
                  <a:pt x="3173163" y="708480"/>
                </a:cubicBezTo>
                <a:lnTo>
                  <a:pt x="118082" y="708480"/>
                </a:lnTo>
                <a:cubicBezTo>
                  <a:pt x="52867" y="708480"/>
                  <a:pt x="0" y="655613"/>
                  <a:pt x="0" y="590398"/>
                </a:cubicBezTo>
                <a:lnTo>
                  <a:pt x="0" y="118082"/>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58986" tIns="34585" rIns="158986" bIns="34585" numCol="1" spcCol="1270" anchor="ctr" anchorCtr="0">
            <a:noAutofit/>
          </a:bodyPr>
          <a:lstStyle/>
          <a:p>
            <a:pPr marL="0" lvl="0" indent="0" algn="l" defTabSz="1066800">
              <a:lnSpc>
                <a:spcPct val="90000"/>
              </a:lnSpc>
              <a:spcBef>
                <a:spcPct val="0"/>
              </a:spcBef>
              <a:spcAft>
                <a:spcPct val="35000"/>
              </a:spcAft>
              <a:buNone/>
            </a:pPr>
            <a:r>
              <a:rPr lang="en-US" sz="2400" kern="1200"/>
              <a:t>WHEN was it reported?</a:t>
            </a:r>
          </a:p>
        </p:txBody>
      </p:sp>
    </p:spTree>
    <p:extLst>
      <p:ext uri="{BB962C8B-B14F-4D97-AF65-F5344CB8AC3E}">
        <p14:creationId xmlns:p14="http://schemas.microsoft.com/office/powerpoint/2010/main" val="2011072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8E2AF8-F34A-4952-B309-6D5B22ABAC0B}"/>
              </a:ext>
            </a:extLst>
          </p:cNvPr>
          <p:cNvSpPr>
            <a:spLocks noGrp="1"/>
          </p:cNvSpPr>
          <p:nvPr>
            <p:ph type="title"/>
          </p:nvPr>
        </p:nvSpPr>
        <p:spPr>
          <a:xfrm>
            <a:off x="707457" y="712269"/>
            <a:ext cx="2528249" cy="5502264"/>
          </a:xfrm>
        </p:spPr>
        <p:txBody>
          <a:bodyPr>
            <a:normAutofit/>
          </a:bodyPr>
          <a:lstStyle/>
          <a:p>
            <a:r>
              <a:rPr lang="en-US">
                <a:solidFill>
                  <a:srgbClr val="FFFFFF"/>
                </a:solidFill>
              </a:rPr>
              <a:t>WHERE?</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08C8DC75-45C1-43F8-A58B-24469D11EF80}"/>
              </a:ext>
            </a:extLst>
          </p:cNvPr>
          <p:cNvSpPr/>
          <p:nvPr/>
        </p:nvSpPr>
        <p:spPr>
          <a:xfrm>
            <a:off x="3960018" y="651690"/>
            <a:ext cx="4701779" cy="1790100"/>
          </a:xfrm>
          <a:custGeom>
            <a:avLst/>
            <a:gdLst>
              <a:gd name="connsiteX0" fmla="*/ 0 w 4701779"/>
              <a:gd name="connsiteY0" fmla="*/ 298356 h 1790100"/>
              <a:gd name="connsiteX1" fmla="*/ 298356 w 4701779"/>
              <a:gd name="connsiteY1" fmla="*/ 0 h 1790100"/>
              <a:gd name="connsiteX2" fmla="*/ 4403423 w 4701779"/>
              <a:gd name="connsiteY2" fmla="*/ 0 h 1790100"/>
              <a:gd name="connsiteX3" fmla="*/ 4701779 w 4701779"/>
              <a:gd name="connsiteY3" fmla="*/ 298356 h 1790100"/>
              <a:gd name="connsiteX4" fmla="*/ 4701779 w 4701779"/>
              <a:gd name="connsiteY4" fmla="*/ 1491744 h 1790100"/>
              <a:gd name="connsiteX5" fmla="*/ 4403423 w 4701779"/>
              <a:gd name="connsiteY5" fmla="*/ 1790100 h 1790100"/>
              <a:gd name="connsiteX6" fmla="*/ 298356 w 4701779"/>
              <a:gd name="connsiteY6" fmla="*/ 1790100 h 1790100"/>
              <a:gd name="connsiteX7" fmla="*/ 0 w 4701779"/>
              <a:gd name="connsiteY7" fmla="*/ 1491744 h 1790100"/>
              <a:gd name="connsiteX8" fmla="*/ 0 w 4701779"/>
              <a:gd name="connsiteY8" fmla="*/ 298356 h 179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790100">
                <a:moveTo>
                  <a:pt x="0" y="298356"/>
                </a:moveTo>
                <a:cubicBezTo>
                  <a:pt x="0" y="133579"/>
                  <a:pt x="133579" y="0"/>
                  <a:pt x="298356" y="0"/>
                </a:cubicBezTo>
                <a:lnTo>
                  <a:pt x="4403423" y="0"/>
                </a:lnTo>
                <a:cubicBezTo>
                  <a:pt x="4568200" y="0"/>
                  <a:pt x="4701779" y="133579"/>
                  <a:pt x="4701779" y="298356"/>
                </a:cubicBezTo>
                <a:lnTo>
                  <a:pt x="4701779" y="1491744"/>
                </a:lnTo>
                <a:cubicBezTo>
                  <a:pt x="4701779" y="1656521"/>
                  <a:pt x="4568200" y="1790100"/>
                  <a:pt x="4403423" y="1790100"/>
                </a:cubicBezTo>
                <a:lnTo>
                  <a:pt x="298356" y="1790100"/>
                </a:lnTo>
                <a:cubicBezTo>
                  <a:pt x="133579" y="1790100"/>
                  <a:pt x="0" y="1656521"/>
                  <a:pt x="0" y="1491744"/>
                </a:cubicBezTo>
                <a:lnTo>
                  <a:pt x="0" y="298356"/>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09305" tIns="209305" rIns="209305" bIns="209305" numCol="1" spcCol="1270" anchor="ctr" anchorCtr="0">
            <a:noAutofit/>
          </a:bodyPr>
          <a:lstStyle/>
          <a:p>
            <a:pPr marL="0" lvl="0" indent="0" algn="l" defTabSz="1422400">
              <a:lnSpc>
                <a:spcPct val="90000"/>
              </a:lnSpc>
              <a:spcBef>
                <a:spcPct val="0"/>
              </a:spcBef>
              <a:spcAft>
                <a:spcPct val="35000"/>
              </a:spcAft>
              <a:buNone/>
            </a:pPr>
            <a:r>
              <a:rPr lang="en-US" sz="3200" kern="1200"/>
              <a:t>WHERE did the incident occur?</a:t>
            </a:r>
          </a:p>
        </p:txBody>
      </p:sp>
      <p:sp>
        <p:nvSpPr>
          <p:cNvPr id="7" name="Freeform: Shape 6">
            <a:extLst>
              <a:ext uri="{FF2B5EF4-FFF2-40B4-BE49-F238E27FC236}">
                <a16:creationId xmlns:a16="http://schemas.microsoft.com/office/drawing/2014/main" id="{406BFB80-58B9-429B-AA51-62A3E1E7AF21}"/>
              </a:ext>
            </a:extLst>
          </p:cNvPr>
          <p:cNvSpPr/>
          <p:nvPr/>
        </p:nvSpPr>
        <p:spPr>
          <a:xfrm>
            <a:off x="3960018" y="2533950"/>
            <a:ext cx="4701779" cy="1790100"/>
          </a:xfrm>
          <a:custGeom>
            <a:avLst/>
            <a:gdLst>
              <a:gd name="connsiteX0" fmla="*/ 0 w 4701779"/>
              <a:gd name="connsiteY0" fmla="*/ 298356 h 1790100"/>
              <a:gd name="connsiteX1" fmla="*/ 298356 w 4701779"/>
              <a:gd name="connsiteY1" fmla="*/ 0 h 1790100"/>
              <a:gd name="connsiteX2" fmla="*/ 4403423 w 4701779"/>
              <a:gd name="connsiteY2" fmla="*/ 0 h 1790100"/>
              <a:gd name="connsiteX3" fmla="*/ 4701779 w 4701779"/>
              <a:gd name="connsiteY3" fmla="*/ 298356 h 1790100"/>
              <a:gd name="connsiteX4" fmla="*/ 4701779 w 4701779"/>
              <a:gd name="connsiteY4" fmla="*/ 1491744 h 1790100"/>
              <a:gd name="connsiteX5" fmla="*/ 4403423 w 4701779"/>
              <a:gd name="connsiteY5" fmla="*/ 1790100 h 1790100"/>
              <a:gd name="connsiteX6" fmla="*/ 298356 w 4701779"/>
              <a:gd name="connsiteY6" fmla="*/ 1790100 h 1790100"/>
              <a:gd name="connsiteX7" fmla="*/ 0 w 4701779"/>
              <a:gd name="connsiteY7" fmla="*/ 1491744 h 1790100"/>
              <a:gd name="connsiteX8" fmla="*/ 0 w 4701779"/>
              <a:gd name="connsiteY8" fmla="*/ 298356 h 179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790100">
                <a:moveTo>
                  <a:pt x="0" y="298356"/>
                </a:moveTo>
                <a:cubicBezTo>
                  <a:pt x="0" y="133579"/>
                  <a:pt x="133579" y="0"/>
                  <a:pt x="298356" y="0"/>
                </a:cubicBezTo>
                <a:lnTo>
                  <a:pt x="4403423" y="0"/>
                </a:lnTo>
                <a:cubicBezTo>
                  <a:pt x="4568200" y="0"/>
                  <a:pt x="4701779" y="133579"/>
                  <a:pt x="4701779" y="298356"/>
                </a:cubicBezTo>
                <a:lnTo>
                  <a:pt x="4701779" y="1491744"/>
                </a:lnTo>
                <a:cubicBezTo>
                  <a:pt x="4701779" y="1656521"/>
                  <a:pt x="4568200" y="1790100"/>
                  <a:pt x="4403423" y="1790100"/>
                </a:cubicBezTo>
                <a:lnTo>
                  <a:pt x="298356" y="1790100"/>
                </a:lnTo>
                <a:cubicBezTo>
                  <a:pt x="133579" y="1790100"/>
                  <a:pt x="0" y="1656521"/>
                  <a:pt x="0" y="1491744"/>
                </a:cubicBezTo>
                <a:lnTo>
                  <a:pt x="0" y="298356"/>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209305" tIns="209305" rIns="209305" bIns="209305" numCol="1" spcCol="1270" anchor="ctr" anchorCtr="0">
            <a:noAutofit/>
          </a:bodyPr>
          <a:lstStyle/>
          <a:p>
            <a:pPr marL="0" lvl="0" indent="0" algn="l" defTabSz="1422400">
              <a:lnSpc>
                <a:spcPct val="90000"/>
              </a:lnSpc>
              <a:spcBef>
                <a:spcPct val="0"/>
              </a:spcBef>
              <a:spcAft>
                <a:spcPct val="35000"/>
              </a:spcAft>
              <a:buNone/>
            </a:pPr>
            <a:r>
              <a:rPr lang="en-US" sz="3200" kern="1200"/>
              <a:t>WHERE did it start/finish?</a:t>
            </a:r>
          </a:p>
        </p:txBody>
      </p:sp>
      <p:sp>
        <p:nvSpPr>
          <p:cNvPr id="8" name="Freeform: Shape 7">
            <a:extLst>
              <a:ext uri="{FF2B5EF4-FFF2-40B4-BE49-F238E27FC236}">
                <a16:creationId xmlns:a16="http://schemas.microsoft.com/office/drawing/2014/main" id="{D86BD75D-FBE2-45C1-A02D-AC532345AD9E}"/>
              </a:ext>
            </a:extLst>
          </p:cNvPr>
          <p:cNvSpPr/>
          <p:nvPr/>
        </p:nvSpPr>
        <p:spPr>
          <a:xfrm>
            <a:off x="3960018" y="4416210"/>
            <a:ext cx="4701779" cy="1790100"/>
          </a:xfrm>
          <a:custGeom>
            <a:avLst/>
            <a:gdLst>
              <a:gd name="connsiteX0" fmla="*/ 0 w 4701779"/>
              <a:gd name="connsiteY0" fmla="*/ 298356 h 1790100"/>
              <a:gd name="connsiteX1" fmla="*/ 298356 w 4701779"/>
              <a:gd name="connsiteY1" fmla="*/ 0 h 1790100"/>
              <a:gd name="connsiteX2" fmla="*/ 4403423 w 4701779"/>
              <a:gd name="connsiteY2" fmla="*/ 0 h 1790100"/>
              <a:gd name="connsiteX3" fmla="*/ 4701779 w 4701779"/>
              <a:gd name="connsiteY3" fmla="*/ 298356 h 1790100"/>
              <a:gd name="connsiteX4" fmla="*/ 4701779 w 4701779"/>
              <a:gd name="connsiteY4" fmla="*/ 1491744 h 1790100"/>
              <a:gd name="connsiteX5" fmla="*/ 4403423 w 4701779"/>
              <a:gd name="connsiteY5" fmla="*/ 1790100 h 1790100"/>
              <a:gd name="connsiteX6" fmla="*/ 298356 w 4701779"/>
              <a:gd name="connsiteY6" fmla="*/ 1790100 h 1790100"/>
              <a:gd name="connsiteX7" fmla="*/ 0 w 4701779"/>
              <a:gd name="connsiteY7" fmla="*/ 1491744 h 1790100"/>
              <a:gd name="connsiteX8" fmla="*/ 0 w 4701779"/>
              <a:gd name="connsiteY8" fmla="*/ 298356 h 179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790100">
                <a:moveTo>
                  <a:pt x="0" y="298356"/>
                </a:moveTo>
                <a:cubicBezTo>
                  <a:pt x="0" y="133579"/>
                  <a:pt x="133579" y="0"/>
                  <a:pt x="298356" y="0"/>
                </a:cubicBezTo>
                <a:lnTo>
                  <a:pt x="4403423" y="0"/>
                </a:lnTo>
                <a:cubicBezTo>
                  <a:pt x="4568200" y="0"/>
                  <a:pt x="4701779" y="133579"/>
                  <a:pt x="4701779" y="298356"/>
                </a:cubicBezTo>
                <a:lnTo>
                  <a:pt x="4701779" y="1491744"/>
                </a:lnTo>
                <a:cubicBezTo>
                  <a:pt x="4701779" y="1656521"/>
                  <a:pt x="4568200" y="1790100"/>
                  <a:pt x="4403423" y="1790100"/>
                </a:cubicBezTo>
                <a:lnTo>
                  <a:pt x="298356" y="1790100"/>
                </a:lnTo>
                <a:cubicBezTo>
                  <a:pt x="133579" y="1790100"/>
                  <a:pt x="0" y="1656521"/>
                  <a:pt x="0" y="1491744"/>
                </a:cubicBezTo>
                <a:lnTo>
                  <a:pt x="0" y="298356"/>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209305" tIns="209305" rIns="209305" bIns="209305" numCol="1" spcCol="1270" anchor="ctr" anchorCtr="0">
            <a:noAutofit/>
          </a:bodyPr>
          <a:lstStyle/>
          <a:p>
            <a:pPr marL="0" lvl="0" indent="0" algn="l" defTabSz="1422400">
              <a:lnSpc>
                <a:spcPct val="90000"/>
              </a:lnSpc>
              <a:spcBef>
                <a:spcPct val="0"/>
              </a:spcBef>
              <a:spcAft>
                <a:spcPct val="35000"/>
              </a:spcAft>
              <a:buNone/>
            </a:pPr>
            <a:r>
              <a:rPr lang="en-US" sz="3200" kern="1200"/>
              <a:t>WHERE were the witnesses or/and suspect?</a:t>
            </a:r>
          </a:p>
        </p:txBody>
      </p:sp>
    </p:spTree>
    <p:extLst>
      <p:ext uri="{BB962C8B-B14F-4D97-AF65-F5344CB8AC3E}">
        <p14:creationId xmlns:p14="http://schemas.microsoft.com/office/powerpoint/2010/main" val="207815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B86642-9DDE-4E6E-9BF9-29F60DD58E34}"/>
              </a:ext>
            </a:extLst>
          </p:cNvPr>
          <p:cNvSpPr>
            <a:spLocks noGrp="1"/>
          </p:cNvSpPr>
          <p:nvPr>
            <p:ph type="title"/>
          </p:nvPr>
        </p:nvSpPr>
        <p:spPr>
          <a:xfrm>
            <a:off x="707457" y="712269"/>
            <a:ext cx="2528249" cy="5502264"/>
          </a:xfrm>
        </p:spPr>
        <p:txBody>
          <a:bodyPr>
            <a:normAutofit/>
          </a:bodyPr>
          <a:lstStyle/>
          <a:p>
            <a:r>
              <a:rPr lang="en-US">
                <a:solidFill>
                  <a:srgbClr val="FFFFFF"/>
                </a:solidFill>
              </a:rPr>
              <a:t>HOW?</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52D243BB-9ACF-45FE-A454-C3C5246CCF98}"/>
              </a:ext>
            </a:extLst>
          </p:cNvPr>
          <p:cNvSpPr/>
          <p:nvPr/>
        </p:nvSpPr>
        <p:spPr>
          <a:xfrm>
            <a:off x="3960018" y="1302525"/>
            <a:ext cx="4701779" cy="1292850"/>
          </a:xfrm>
          <a:custGeom>
            <a:avLst/>
            <a:gdLst>
              <a:gd name="connsiteX0" fmla="*/ 0 w 4701779"/>
              <a:gd name="connsiteY0" fmla="*/ 215479 h 1292850"/>
              <a:gd name="connsiteX1" fmla="*/ 215479 w 4701779"/>
              <a:gd name="connsiteY1" fmla="*/ 0 h 1292850"/>
              <a:gd name="connsiteX2" fmla="*/ 4486300 w 4701779"/>
              <a:gd name="connsiteY2" fmla="*/ 0 h 1292850"/>
              <a:gd name="connsiteX3" fmla="*/ 4701779 w 4701779"/>
              <a:gd name="connsiteY3" fmla="*/ 215479 h 1292850"/>
              <a:gd name="connsiteX4" fmla="*/ 4701779 w 4701779"/>
              <a:gd name="connsiteY4" fmla="*/ 1077371 h 1292850"/>
              <a:gd name="connsiteX5" fmla="*/ 4486300 w 4701779"/>
              <a:gd name="connsiteY5" fmla="*/ 1292850 h 1292850"/>
              <a:gd name="connsiteX6" fmla="*/ 215479 w 4701779"/>
              <a:gd name="connsiteY6" fmla="*/ 1292850 h 1292850"/>
              <a:gd name="connsiteX7" fmla="*/ 0 w 4701779"/>
              <a:gd name="connsiteY7" fmla="*/ 1077371 h 1292850"/>
              <a:gd name="connsiteX8" fmla="*/ 0 w 4701779"/>
              <a:gd name="connsiteY8" fmla="*/ 215479 h 1292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292850">
                <a:moveTo>
                  <a:pt x="0" y="215479"/>
                </a:moveTo>
                <a:cubicBezTo>
                  <a:pt x="0" y="96473"/>
                  <a:pt x="96473" y="0"/>
                  <a:pt x="215479" y="0"/>
                </a:cubicBezTo>
                <a:lnTo>
                  <a:pt x="4486300" y="0"/>
                </a:lnTo>
                <a:cubicBezTo>
                  <a:pt x="4605306" y="0"/>
                  <a:pt x="4701779" y="96473"/>
                  <a:pt x="4701779" y="215479"/>
                </a:cubicBezTo>
                <a:lnTo>
                  <a:pt x="4701779" y="1077371"/>
                </a:lnTo>
                <a:cubicBezTo>
                  <a:pt x="4701779" y="1196377"/>
                  <a:pt x="4605306" y="1292850"/>
                  <a:pt x="4486300" y="1292850"/>
                </a:cubicBezTo>
                <a:lnTo>
                  <a:pt x="215479" y="1292850"/>
                </a:lnTo>
                <a:cubicBezTo>
                  <a:pt x="96473" y="1292850"/>
                  <a:pt x="0" y="1196377"/>
                  <a:pt x="0" y="1077371"/>
                </a:cubicBezTo>
                <a:lnTo>
                  <a:pt x="0" y="215479"/>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85032" tIns="185032" rIns="185032" bIns="185032" numCol="1" spcCol="1270" anchor="ctr" anchorCtr="0">
            <a:noAutofit/>
          </a:bodyPr>
          <a:lstStyle/>
          <a:p>
            <a:pPr marL="0" lvl="0" indent="0" algn="l" defTabSz="1422400">
              <a:lnSpc>
                <a:spcPct val="90000"/>
              </a:lnSpc>
              <a:spcBef>
                <a:spcPct val="0"/>
              </a:spcBef>
              <a:spcAft>
                <a:spcPct val="35000"/>
              </a:spcAft>
              <a:buNone/>
            </a:pPr>
            <a:r>
              <a:rPr lang="en-US" sz="3200" kern="1200" dirty="0"/>
              <a:t>HOW was entry gained?</a:t>
            </a:r>
          </a:p>
        </p:txBody>
      </p:sp>
      <p:sp>
        <p:nvSpPr>
          <p:cNvPr id="7" name="Freeform: Shape 6">
            <a:extLst>
              <a:ext uri="{FF2B5EF4-FFF2-40B4-BE49-F238E27FC236}">
                <a16:creationId xmlns:a16="http://schemas.microsoft.com/office/drawing/2014/main" id="{4A9FF7C6-2EFF-44F9-9CC4-3262694DD3CB}"/>
              </a:ext>
            </a:extLst>
          </p:cNvPr>
          <p:cNvSpPr/>
          <p:nvPr/>
        </p:nvSpPr>
        <p:spPr>
          <a:xfrm>
            <a:off x="3960018" y="2782575"/>
            <a:ext cx="4701779" cy="1292850"/>
          </a:xfrm>
          <a:custGeom>
            <a:avLst/>
            <a:gdLst>
              <a:gd name="connsiteX0" fmla="*/ 0 w 4701779"/>
              <a:gd name="connsiteY0" fmla="*/ 215479 h 1292850"/>
              <a:gd name="connsiteX1" fmla="*/ 215479 w 4701779"/>
              <a:gd name="connsiteY1" fmla="*/ 0 h 1292850"/>
              <a:gd name="connsiteX2" fmla="*/ 4486300 w 4701779"/>
              <a:gd name="connsiteY2" fmla="*/ 0 h 1292850"/>
              <a:gd name="connsiteX3" fmla="*/ 4701779 w 4701779"/>
              <a:gd name="connsiteY3" fmla="*/ 215479 h 1292850"/>
              <a:gd name="connsiteX4" fmla="*/ 4701779 w 4701779"/>
              <a:gd name="connsiteY4" fmla="*/ 1077371 h 1292850"/>
              <a:gd name="connsiteX5" fmla="*/ 4486300 w 4701779"/>
              <a:gd name="connsiteY5" fmla="*/ 1292850 h 1292850"/>
              <a:gd name="connsiteX6" fmla="*/ 215479 w 4701779"/>
              <a:gd name="connsiteY6" fmla="*/ 1292850 h 1292850"/>
              <a:gd name="connsiteX7" fmla="*/ 0 w 4701779"/>
              <a:gd name="connsiteY7" fmla="*/ 1077371 h 1292850"/>
              <a:gd name="connsiteX8" fmla="*/ 0 w 4701779"/>
              <a:gd name="connsiteY8" fmla="*/ 215479 h 1292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292850">
                <a:moveTo>
                  <a:pt x="0" y="215479"/>
                </a:moveTo>
                <a:cubicBezTo>
                  <a:pt x="0" y="96473"/>
                  <a:pt x="96473" y="0"/>
                  <a:pt x="215479" y="0"/>
                </a:cubicBezTo>
                <a:lnTo>
                  <a:pt x="4486300" y="0"/>
                </a:lnTo>
                <a:cubicBezTo>
                  <a:pt x="4605306" y="0"/>
                  <a:pt x="4701779" y="96473"/>
                  <a:pt x="4701779" y="215479"/>
                </a:cubicBezTo>
                <a:lnTo>
                  <a:pt x="4701779" y="1077371"/>
                </a:lnTo>
                <a:cubicBezTo>
                  <a:pt x="4701779" y="1196377"/>
                  <a:pt x="4605306" y="1292850"/>
                  <a:pt x="4486300" y="1292850"/>
                </a:cubicBezTo>
                <a:lnTo>
                  <a:pt x="215479" y="1292850"/>
                </a:lnTo>
                <a:cubicBezTo>
                  <a:pt x="96473" y="1292850"/>
                  <a:pt x="0" y="1196377"/>
                  <a:pt x="0" y="1077371"/>
                </a:cubicBezTo>
                <a:lnTo>
                  <a:pt x="0" y="215479"/>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85032" tIns="185032" rIns="185032" bIns="185032" numCol="1" spcCol="1270" anchor="ctr" anchorCtr="0">
            <a:noAutofit/>
          </a:bodyPr>
          <a:lstStyle/>
          <a:p>
            <a:pPr marL="0" lvl="0" indent="0" algn="l" defTabSz="1422400">
              <a:lnSpc>
                <a:spcPct val="90000"/>
              </a:lnSpc>
              <a:spcBef>
                <a:spcPct val="0"/>
              </a:spcBef>
              <a:spcAft>
                <a:spcPct val="35000"/>
              </a:spcAft>
              <a:buNone/>
            </a:pPr>
            <a:r>
              <a:rPr lang="en-US" sz="3200" kern="1200" dirty="0"/>
              <a:t>HOW was the person injured?</a:t>
            </a:r>
          </a:p>
        </p:txBody>
      </p:sp>
      <p:sp>
        <p:nvSpPr>
          <p:cNvPr id="8" name="Freeform: Shape 7">
            <a:extLst>
              <a:ext uri="{FF2B5EF4-FFF2-40B4-BE49-F238E27FC236}">
                <a16:creationId xmlns:a16="http://schemas.microsoft.com/office/drawing/2014/main" id="{49A6A778-4039-4C9B-874C-275097D9DA9E}"/>
              </a:ext>
            </a:extLst>
          </p:cNvPr>
          <p:cNvSpPr/>
          <p:nvPr/>
        </p:nvSpPr>
        <p:spPr>
          <a:xfrm>
            <a:off x="3960018" y="4262625"/>
            <a:ext cx="4701779" cy="1292850"/>
          </a:xfrm>
          <a:custGeom>
            <a:avLst/>
            <a:gdLst>
              <a:gd name="connsiteX0" fmla="*/ 0 w 4701779"/>
              <a:gd name="connsiteY0" fmla="*/ 215479 h 1292850"/>
              <a:gd name="connsiteX1" fmla="*/ 215479 w 4701779"/>
              <a:gd name="connsiteY1" fmla="*/ 0 h 1292850"/>
              <a:gd name="connsiteX2" fmla="*/ 4486300 w 4701779"/>
              <a:gd name="connsiteY2" fmla="*/ 0 h 1292850"/>
              <a:gd name="connsiteX3" fmla="*/ 4701779 w 4701779"/>
              <a:gd name="connsiteY3" fmla="*/ 215479 h 1292850"/>
              <a:gd name="connsiteX4" fmla="*/ 4701779 w 4701779"/>
              <a:gd name="connsiteY4" fmla="*/ 1077371 h 1292850"/>
              <a:gd name="connsiteX5" fmla="*/ 4486300 w 4701779"/>
              <a:gd name="connsiteY5" fmla="*/ 1292850 h 1292850"/>
              <a:gd name="connsiteX6" fmla="*/ 215479 w 4701779"/>
              <a:gd name="connsiteY6" fmla="*/ 1292850 h 1292850"/>
              <a:gd name="connsiteX7" fmla="*/ 0 w 4701779"/>
              <a:gd name="connsiteY7" fmla="*/ 1077371 h 1292850"/>
              <a:gd name="connsiteX8" fmla="*/ 0 w 4701779"/>
              <a:gd name="connsiteY8" fmla="*/ 215479 h 1292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292850">
                <a:moveTo>
                  <a:pt x="0" y="215479"/>
                </a:moveTo>
                <a:cubicBezTo>
                  <a:pt x="0" y="96473"/>
                  <a:pt x="96473" y="0"/>
                  <a:pt x="215479" y="0"/>
                </a:cubicBezTo>
                <a:lnTo>
                  <a:pt x="4486300" y="0"/>
                </a:lnTo>
                <a:cubicBezTo>
                  <a:pt x="4605306" y="0"/>
                  <a:pt x="4701779" y="96473"/>
                  <a:pt x="4701779" y="215479"/>
                </a:cubicBezTo>
                <a:lnTo>
                  <a:pt x="4701779" y="1077371"/>
                </a:lnTo>
                <a:cubicBezTo>
                  <a:pt x="4701779" y="1196377"/>
                  <a:pt x="4605306" y="1292850"/>
                  <a:pt x="4486300" y="1292850"/>
                </a:cubicBezTo>
                <a:lnTo>
                  <a:pt x="215479" y="1292850"/>
                </a:lnTo>
                <a:cubicBezTo>
                  <a:pt x="96473" y="1292850"/>
                  <a:pt x="0" y="1196377"/>
                  <a:pt x="0" y="1077371"/>
                </a:cubicBezTo>
                <a:lnTo>
                  <a:pt x="0" y="215479"/>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85032" tIns="185032" rIns="185032" bIns="185032" numCol="1" spcCol="1270" anchor="ctr" anchorCtr="0">
            <a:noAutofit/>
          </a:bodyPr>
          <a:lstStyle/>
          <a:p>
            <a:pPr marL="0" lvl="0" indent="0" algn="l" defTabSz="1422400">
              <a:lnSpc>
                <a:spcPct val="90000"/>
              </a:lnSpc>
              <a:spcBef>
                <a:spcPct val="0"/>
              </a:spcBef>
              <a:spcAft>
                <a:spcPct val="35000"/>
              </a:spcAft>
              <a:buNone/>
            </a:pPr>
            <a:r>
              <a:rPr lang="en-US" sz="3200" kern="1200" dirty="0"/>
              <a:t>HOW was the damage done?</a:t>
            </a:r>
          </a:p>
        </p:txBody>
      </p:sp>
    </p:spTree>
    <p:extLst>
      <p:ext uri="{BB962C8B-B14F-4D97-AF65-F5344CB8AC3E}">
        <p14:creationId xmlns:p14="http://schemas.microsoft.com/office/powerpoint/2010/main" val="45420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0958B6-72BC-4C06-A49A-CFA54920BD55}"/>
              </a:ext>
            </a:extLst>
          </p:cNvPr>
          <p:cNvSpPr>
            <a:spLocks noGrp="1"/>
          </p:cNvSpPr>
          <p:nvPr>
            <p:ph type="title"/>
          </p:nvPr>
        </p:nvSpPr>
        <p:spPr>
          <a:xfrm>
            <a:off x="707457" y="712269"/>
            <a:ext cx="2528249" cy="5502264"/>
          </a:xfrm>
        </p:spPr>
        <p:txBody>
          <a:bodyPr>
            <a:normAutofit/>
          </a:bodyPr>
          <a:lstStyle/>
          <a:p>
            <a:r>
              <a:rPr lang="en-US">
                <a:solidFill>
                  <a:srgbClr val="FFFFFF"/>
                </a:solidFill>
              </a:rPr>
              <a:t>WHY?</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Freeform: Shape 5">
            <a:extLst>
              <a:ext uri="{FF2B5EF4-FFF2-40B4-BE49-F238E27FC236}">
                <a16:creationId xmlns:a16="http://schemas.microsoft.com/office/drawing/2014/main" id="{BE9AD4CD-B05C-4283-BD09-5BAB6D7886C1}"/>
              </a:ext>
            </a:extLst>
          </p:cNvPr>
          <p:cNvSpPr/>
          <p:nvPr/>
        </p:nvSpPr>
        <p:spPr>
          <a:xfrm>
            <a:off x="3960018" y="660960"/>
            <a:ext cx="4701779" cy="1312740"/>
          </a:xfrm>
          <a:custGeom>
            <a:avLst/>
            <a:gdLst>
              <a:gd name="connsiteX0" fmla="*/ 0 w 4701779"/>
              <a:gd name="connsiteY0" fmla="*/ 218794 h 1312740"/>
              <a:gd name="connsiteX1" fmla="*/ 218794 w 4701779"/>
              <a:gd name="connsiteY1" fmla="*/ 0 h 1312740"/>
              <a:gd name="connsiteX2" fmla="*/ 4482985 w 4701779"/>
              <a:gd name="connsiteY2" fmla="*/ 0 h 1312740"/>
              <a:gd name="connsiteX3" fmla="*/ 4701779 w 4701779"/>
              <a:gd name="connsiteY3" fmla="*/ 218794 h 1312740"/>
              <a:gd name="connsiteX4" fmla="*/ 4701779 w 4701779"/>
              <a:gd name="connsiteY4" fmla="*/ 1093946 h 1312740"/>
              <a:gd name="connsiteX5" fmla="*/ 4482985 w 4701779"/>
              <a:gd name="connsiteY5" fmla="*/ 1312740 h 1312740"/>
              <a:gd name="connsiteX6" fmla="*/ 218794 w 4701779"/>
              <a:gd name="connsiteY6" fmla="*/ 1312740 h 1312740"/>
              <a:gd name="connsiteX7" fmla="*/ 0 w 4701779"/>
              <a:gd name="connsiteY7" fmla="*/ 1093946 h 1312740"/>
              <a:gd name="connsiteX8" fmla="*/ 0 w 4701779"/>
              <a:gd name="connsiteY8" fmla="*/ 218794 h 131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312740">
                <a:moveTo>
                  <a:pt x="0" y="218794"/>
                </a:moveTo>
                <a:cubicBezTo>
                  <a:pt x="0" y="97957"/>
                  <a:pt x="97957" y="0"/>
                  <a:pt x="218794" y="0"/>
                </a:cubicBezTo>
                <a:lnTo>
                  <a:pt x="4482985" y="0"/>
                </a:lnTo>
                <a:cubicBezTo>
                  <a:pt x="4603822" y="0"/>
                  <a:pt x="4701779" y="97957"/>
                  <a:pt x="4701779" y="218794"/>
                </a:cubicBezTo>
                <a:lnTo>
                  <a:pt x="4701779" y="1093946"/>
                </a:lnTo>
                <a:cubicBezTo>
                  <a:pt x="4701779" y="1214783"/>
                  <a:pt x="4603822" y="1312740"/>
                  <a:pt x="4482985" y="1312740"/>
                </a:cubicBezTo>
                <a:lnTo>
                  <a:pt x="218794" y="1312740"/>
                </a:lnTo>
                <a:cubicBezTo>
                  <a:pt x="97957" y="1312740"/>
                  <a:pt x="0" y="1214783"/>
                  <a:pt x="0" y="1093946"/>
                </a:cubicBezTo>
                <a:lnTo>
                  <a:pt x="0" y="21879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89813" tIns="189813" rIns="189813" bIns="189813" numCol="1" spcCol="1270" anchor="ctr" anchorCtr="0">
            <a:noAutofit/>
          </a:bodyPr>
          <a:lstStyle/>
          <a:p>
            <a:pPr marL="0" lvl="0" indent="0" algn="l" defTabSz="1466850">
              <a:lnSpc>
                <a:spcPct val="90000"/>
              </a:lnSpc>
              <a:spcBef>
                <a:spcPct val="0"/>
              </a:spcBef>
              <a:spcAft>
                <a:spcPct val="35000"/>
              </a:spcAft>
              <a:buNone/>
            </a:pPr>
            <a:r>
              <a:rPr lang="en-US" sz="3300" kern="1200"/>
              <a:t>WHY was the person injured?</a:t>
            </a:r>
          </a:p>
        </p:txBody>
      </p:sp>
      <p:sp>
        <p:nvSpPr>
          <p:cNvPr id="7" name="Freeform: Shape 6">
            <a:extLst>
              <a:ext uri="{FF2B5EF4-FFF2-40B4-BE49-F238E27FC236}">
                <a16:creationId xmlns:a16="http://schemas.microsoft.com/office/drawing/2014/main" id="{EA767121-7B0A-4C0A-8FE2-63A1DAC5318B}"/>
              </a:ext>
            </a:extLst>
          </p:cNvPr>
          <p:cNvSpPr/>
          <p:nvPr/>
        </p:nvSpPr>
        <p:spPr>
          <a:xfrm>
            <a:off x="3960018" y="2068740"/>
            <a:ext cx="4701779" cy="1312740"/>
          </a:xfrm>
          <a:custGeom>
            <a:avLst/>
            <a:gdLst>
              <a:gd name="connsiteX0" fmla="*/ 0 w 4701779"/>
              <a:gd name="connsiteY0" fmla="*/ 218794 h 1312740"/>
              <a:gd name="connsiteX1" fmla="*/ 218794 w 4701779"/>
              <a:gd name="connsiteY1" fmla="*/ 0 h 1312740"/>
              <a:gd name="connsiteX2" fmla="*/ 4482985 w 4701779"/>
              <a:gd name="connsiteY2" fmla="*/ 0 h 1312740"/>
              <a:gd name="connsiteX3" fmla="*/ 4701779 w 4701779"/>
              <a:gd name="connsiteY3" fmla="*/ 218794 h 1312740"/>
              <a:gd name="connsiteX4" fmla="*/ 4701779 w 4701779"/>
              <a:gd name="connsiteY4" fmla="*/ 1093946 h 1312740"/>
              <a:gd name="connsiteX5" fmla="*/ 4482985 w 4701779"/>
              <a:gd name="connsiteY5" fmla="*/ 1312740 h 1312740"/>
              <a:gd name="connsiteX6" fmla="*/ 218794 w 4701779"/>
              <a:gd name="connsiteY6" fmla="*/ 1312740 h 1312740"/>
              <a:gd name="connsiteX7" fmla="*/ 0 w 4701779"/>
              <a:gd name="connsiteY7" fmla="*/ 1093946 h 1312740"/>
              <a:gd name="connsiteX8" fmla="*/ 0 w 4701779"/>
              <a:gd name="connsiteY8" fmla="*/ 218794 h 131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312740">
                <a:moveTo>
                  <a:pt x="0" y="218794"/>
                </a:moveTo>
                <a:cubicBezTo>
                  <a:pt x="0" y="97957"/>
                  <a:pt x="97957" y="0"/>
                  <a:pt x="218794" y="0"/>
                </a:cubicBezTo>
                <a:lnTo>
                  <a:pt x="4482985" y="0"/>
                </a:lnTo>
                <a:cubicBezTo>
                  <a:pt x="4603822" y="0"/>
                  <a:pt x="4701779" y="97957"/>
                  <a:pt x="4701779" y="218794"/>
                </a:cubicBezTo>
                <a:lnTo>
                  <a:pt x="4701779" y="1093946"/>
                </a:lnTo>
                <a:cubicBezTo>
                  <a:pt x="4701779" y="1214783"/>
                  <a:pt x="4603822" y="1312740"/>
                  <a:pt x="4482985" y="1312740"/>
                </a:cubicBezTo>
                <a:lnTo>
                  <a:pt x="218794" y="1312740"/>
                </a:lnTo>
                <a:cubicBezTo>
                  <a:pt x="97957" y="1312740"/>
                  <a:pt x="0" y="1214783"/>
                  <a:pt x="0" y="1093946"/>
                </a:cubicBezTo>
                <a:lnTo>
                  <a:pt x="0" y="218794"/>
                </a:lnTo>
                <a:close/>
              </a:path>
            </a:pathLst>
          </a:cu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189813" tIns="189813" rIns="189813" bIns="189813" numCol="1" spcCol="1270" anchor="ctr" anchorCtr="0">
            <a:noAutofit/>
          </a:bodyPr>
          <a:lstStyle/>
          <a:p>
            <a:pPr marL="0" lvl="0" indent="0" algn="l" defTabSz="1466850">
              <a:lnSpc>
                <a:spcPct val="90000"/>
              </a:lnSpc>
              <a:spcBef>
                <a:spcPct val="0"/>
              </a:spcBef>
              <a:spcAft>
                <a:spcPct val="35000"/>
              </a:spcAft>
              <a:buNone/>
            </a:pPr>
            <a:r>
              <a:rPr lang="en-US" sz="3300" kern="1200"/>
              <a:t>WHY did the accident occur?</a:t>
            </a:r>
          </a:p>
        </p:txBody>
      </p:sp>
      <p:sp>
        <p:nvSpPr>
          <p:cNvPr id="8" name="Freeform: Shape 7">
            <a:extLst>
              <a:ext uri="{FF2B5EF4-FFF2-40B4-BE49-F238E27FC236}">
                <a16:creationId xmlns:a16="http://schemas.microsoft.com/office/drawing/2014/main" id="{00B166F1-D0A4-4150-B9BA-D565F192525A}"/>
              </a:ext>
            </a:extLst>
          </p:cNvPr>
          <p:cNvSpPr/>
          <p:nvPr/>
        </p:nvSpPr>
        <p:spPr>
          <a:xfrm>
            <a:off x="3960018" y="3476520"/>
            <a:ext cx="4701779" cy="1312740"/>
          </a:xfrm>
          <a:custGeom>
            <a:avLst/>
            <a:gdLst>
              <a:gd name="connsiteX0" fmla="*/ 0 w 4701779"/>
              <a:gd name="connsiteY0" fmla="*/ 218794 h 1312740"/>
              <a:gd name="connsiteX1" fmla="*/ 218794 w 4701779"/>
              <a:gd name="connsiteY1" fmla="*/ 0 h 1312740"/>
              <a:gd name="connsiteX2" fmla="*/ 4482985 w 4701779"/>
              <a:gd name="connsiteY2" fmla="*/ 0 h 1312740"/>
              <a:gd name="connsiteX3" fmla="*/ 4701779 w 4701779"/>
              <a:gd name="connsiteY3" fmla="*/ 218794 h 1312740"/>
              <a:gd name="connsiteX4" fmla="*/ 4701779 w 4701779"/>
              <a:gd name="connsiteY4" fmla="*/ 1093946 h 1312740"/>
              <a:gd name="connsiteX5" fmla="*/ 4482985 w 4701779"/>
              <a:gd name="connsiteY5" fmla="*/ 1312740 h 1312740"/>
              <a:gd name="connsiteX6" fmla="*/ 218794 w 4701779"/>
              <a:gd name="connsiteY6" fmla="*/ 1312740 h 1312740"/>
              <a:gd name="connsiteX7" fmla="*/ 0 w 4701779"/>
              <a:gd name="connsiteY7" fmla="*/ 1093946 h 1312740"/>
              <a:gd name="connsiteX8" fmla="*/ 0 w 4701779"/>
              <a:gd name="connsiteY8" fmla="*/ 218794 h 131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312740">
                <a:moveTo>
                  <a:pt x="0" y="218794"/>
                </a:moveTo>
                <a:cubicBezTo>
                  <a:pt x="0" y="97957"/>
                  <a:pt x="97957" y="0"/>
                  <a:pt x="218794" y="0"/>
                </a:cubicBezTo>
                <a:lnTo>
                  <a:pt x="4482985" y="0"/>
                </a:lnTo>
                <a:cubicBezTo>
                  <a:pt x="4603822" y="0"/>
                  <a:pt x="4701779" y="97957"/>
                  <a:pt x="4701779" y="218794"/>
                </a:cubicBezTo>
                <a:lnTo>
                  <a:pt x="4701779" y="1093946"/>
                </a:lnTo>
                <a:cubicBezTo>
                  <a:pt x="4701779" y="1214783"/>
                  <a:pt x="4603822" y="1312740"/>
                  <a:pt x="4482985" y="1312740"/>
                </a:cubicBezTo>
                <a:lnTo>
                  <a:pt x="218794" y="1312740"/>
                </a:lnTo>
                <a:cubicBezTo>
                  <a:pt x="97957" y="1312740"/>
                  <a:pt x="0" y="1214783"/>
                  <a:pt x="0" y="1093946"/>
                </a:cubicBezTo>
                <a:lnTo>
                  <a:pt x="0" y="218794"/>
                </a:lnTo>
                <a:close/>
              </a:path>
            </a:pathLst>
          </a:custGeom>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189813" tIns="189813" rIns="189813" bIns="189813" numCol="1" spcCol="1270" anchor="ctr" anchorCtr="0">
            <a:noAutofit/>
          </a:bodyPr>
          <a:lstStyle/>
          <a:p>
            <a:pPr marL="0" lvl="0" indent="0" algn="l" defTabSz="1466850">
              <a:lnSpc>
                <a:spcPct val="90000"/>
              </a:lnSpc>
              <a:spcBef>
                <a:spcPct val="0"/>
              </a:spcBef>
              <a:spcAft>
                <a:spcPct val="35000"/>
              </a:spcAft>
              <a:buNone/>
            </a:pPr>
            <a:r>
              <a:rPr lang="en-US" sz="3300" kern="1200"/>
              <a:t>WHY was the person in an unauthorized area?</a:t>
            </a:r>
          </a:p>
        </p:txBody>
      </p:sp>
      <p:sp>
        <p:nvSpPr>
          <p:cNvPr id="9" name="Freeform: Shape 8">
            <a:extLst>
              <a:ext uri="{FF2B5EF4-FFF2-40B4-BE49-F238E27FC236}">
                <a16:creationId xmlns:a16="http://schemas.microsoft.com/office/drawing/2014/main" id="{D76143D7-62CC-4F09-85A9-69061375BBE6}"/>
              </a:ext>
            </a:extLst>
          </p:cNvPr>
          <p:cNvSpPr/>
          <p:nvPr/>
        </p:nvSpPr>
        <p:spPr>
          <a:xfrm>
            <a:off x="3960018" y="4884300"/>
            <a:ext cx="4701779" cy="1312740"/>
          </a:xfrm>
          <a:custGeom>
            <a:avLst/>
            <a:gdLst>
              <a:gd name="connsiteX0" fmla="*/ 0 w 4701779"/>
              <a:gd name="connsiteY0" fmla="*/ 218794 h 1312740"/>
              <a:gd name="connsiteX1" fmla="*/ 218794 w 4701779"/>
              <a:gd name="connsiteY1" fmla="*/ 0 h 1312740"/>
              <a:gd name="connsiteX2" fmla="*/ 4482985 w 4701779"/>
              <a:gd name="connsiteY2" fmla="*/ 0 h 1312740"/>
              <a:gd name="connsiteX3" fmla="*/ 4701779 w 4701779"/>
              <a:gd name="connsiteY3" fmla="*/ 218794 h 1312740"/>
              <a:gd name="connsiteX4" fmla="*/ 4701779 w 4701779"/>
              <a:gd name="connsiteY4" fmla="*/ 1093946 h 1312740"/>
              <a:gd name="connsiteX5" fmla="*/ 4482985 w 4701779"/>
              <a:gd name="connsiteY5" fmla="*/ 1312740 h 1312740"/>
              <a:gd name="connsiteX6" fmla="*/ 218794 w 4701779"/>
              <a:gd name="connsiteY6" fmla="*/ 1312740 h 1312740"/>
              <a:gd name="connsiteX7" fmla="*/ 0 w 4701779"/>
              <a:gd name="connsiteY7" fmla="*/ 1093946 h 1312740"/>
              <a:gd name="connsiteX8" fmla="*/ 0 w 4701779"/>
              <a:gd name="connsiteY8" fmla="*/ 218794 h 131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1779" h="1312740">
                <a:moveTo>
                  <a:pt x="0" y="218794"/>
                </a:moveTo>
                <a:cubicBezTo>
                  <a:pt x="0" y="97957"/>
                  <a:pt x="97957" y="0"/>
                  <a:pt x="218794" y="0"/>
                </a:cubicBezTo>
                <a:lnTo>
                  <a:pt x="4482985" y="0"/>
                </a:lnTo>
                <a:cubicBezTo>
                  <a:pt x="4603822" y="0"/>
                  <a:pt x="4701779" y="97957"/>
                  <a:pt x="4701779" y="218794"/>
                </a:cubicBezTo>
                <a:lnTo>
                  <a:pt x="4701779" y="1093946"/>
                </a:lnTo>
                <a:cubicBezTo>
                  <a:pt x="4701779" y="1214783"/>
                  <a:pt x="4603822" y="1312740"/>
                  <a:pt x="4482985" y="1312740"/>
                </a:cubicBezTo>
                <a:lnTo>
                  <a:pt x="218794" y="1312740"/>
                </a:lnTo>
                <a:cubicBezTo>
                  <a:pt x="97957" y="1312740"/>
                  <a:pt x="0" y="1214783"/>
                  <a:pt x="0" y="1093946"/>
                </a:cubicBezTo>
                <a:lnTo>
                  <a:pt x="0" y="218794"/>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89813" tIns="189813" rIns="189813" bIns="189813" numCol="1" spcCol="1270" anchor="ctr" anchorCtr="0">
            <a:noAutofit/>
          </a:bodyPr>
          <a:lstStyle/>
          <a:p>
            <a:pPr marL="0" lvl="0" indent="0" algn="l" defTabSz="1466850">
              <a:lnSpc>
                <a:spcPct val="90000"/>
              </a:lnSpc>
              <a:spcBef>
                <a:spcPct val="0"/>
              </a:spcBef>
              <a:spcAft>
                <a:spcPct val="35000"/>
              </a:spcAft>
              <a:buNone/>
            </a:pPr>
            <a:r>
              <a:rPr lang="en-US" sz="3300" kern="1200"/>
              <a:t>WHY was the item taken?</a:t>
            </a:r>
          </a:p>
        </p:txBody>
      </p:sp>
    </p:spTree>
    <p:extLst>
      <p:ext uri="{BB962C8B-B14F-4D97-AF65-F5344CB8AC3E}">
        <p14:creationId xmlns:p14="http://schemas.microsoft.com/office/powerpoint/2010/main" val="422101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style.rotation</p:attrName>
                                        </p:attrNameLst>
                                      </p:cBhvr>
                                      <p:tavLst>
                                        <p:tav tm="0">
                                          <p:val>
                                            <p:fltVal val="90"/>
                                          </p:val>
                                        </p:tav>
                                        <p:tav tm="100000">
                                          <p:val>
                                            <p:fltVal val="0"/>
                                          </p:val>
                                        </p:tav>
                                      </p:tavLst>
                                    </p:anim>
                                    <p:animEffect transition="in" filter="fade">
                                      <p:cBhvr>
                                        <p:cTn id="26" dur="1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3797" name="Rectangle 135">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8" name="Rectangle 137">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9144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Title 3">
            <a:extLst>
              <a:ext uri="{FF2B5EF4-FFF2-40B4-BE49-F238E27FC236}">
                <a16:creationId xmlns:a16="http://schemas.microsoft.com/office/drawing/2014/main" id="{C2B5F110-57E5-4C8D-A7F5-B40EE9FA26EE}"/>
              </a:ext>
            </a:extLst>
          </p:cNvPr>
          <p:cNvSpPr>
            <a:spLocks noGrp="1"/>
          </p:cNvSpPr>
          <p:nvPr>
            <p:ph type="title"/>
          </p:nvPr>
        </p:nvSpPr>
        <p:spPr>
          <a:xfrm>
            <a:off x="628650" y="365125"/>
            <a:ext cx="7886700" cy="1325563"/>
          </a:xfrm>
        </p:spPr>
        <p:txBody>
          <a:bodyPr>
            <a:normAutofit/>
          </a:bodyPr>
          <a:lstStyle/>
          <a:p>
            <a:pPr fontAlgn="auto">
              <a:spcAft>
                <a:spcPts val="0"/>
              </a:spcAft>
              <a:defRPr/>
            </a:pPr>
            <a:r>
              <a:rPr lang="en-US" altLang="en-US">
                <a:solidFill>
                  <a:schemeClr val="bg1">
                    <a:lumMod val="95000"/>
                    <a:lumOff val="5000"/>
                  </a:schemeClr>
                </a:solidFill>
              </a:rPr>
              <a:t>		Report Writing Practical Exercise</a:t>
            </a:r>
          </a:p>
        </p:txBody>
      </p:sp>
      <p:sp>
        <p:nvSpPr>
          <p:cNvPr id="33795" name="Content Placeholder 4">
            <a:extLst>
              <a:ext uri="{FF2B5EF4-FFF2-40B4-BE49-F238E27FC236}">
                <a16:creationId xmlns:a16="http://schemas.microsoft.com/office/drawing/2014/main" id="{EE818893-2D01-48CA-B21B-D77E5C2A1B77}"/>
              </a:ext>
            </a:extLst>
          </p:cNvPr>
          <p:cNvSpPr>
            <a:spLocks noGrp="1"/>
          </p:cNvSpPr>
          <p:nvPr>
            <p:ph idx="1"/>
          </p:nvPr>
        </p:nvSpPr>
        <p:spPr>
          <a:xfrm>
            <a:off x="628650" y="2015406"/>
            <a:ext cx="7886700" cy="4065986"/>
          </a:xfrm>
        </p:spPr>
        <p:txBody>
          <a:bodyPr anchor="ctr">
            <a:normAutofit/>
          </a:bodyPr>
          <a:lstStyle/>
          <a:p>
            <a:pPr>
              <a:buFontTx/>
              <a:buNone/>
            </a:pPr>
            <a:r>
              <a:rPr lang="en-US" altLang="en-US" sz="2000" dirty="0"/>
              <a:t>	Facts:</a:t>
            </a:r>
          </a:p>
          <a:p>
            <a:pPr>
              <a:buFontTx/>
              <a:buNone/>
            </a:pPr>
            <a:r>
              <a:rPr lang="en-US" altLang="en-US" sz="2000" dirty="0"/>
              <a:t>   	You work for a major department store as a security guard and are monitoring the video surveillance cameras.  You observe a shoplifting incident.  You observe the subject exchange the shoes she is wearing with a new pair from a box on the shelf.  You notify staff and the subject is apprehended at the main entrance of the store.  The subject is led back to the office and the box containing the old shoes was retrieved from the shelf by the clerk in the shoe section.</a:t>
            </a:r>
          </a:p>
          <a:p>
            <a:pPr>
              <a:buFontTx/>
              <a:buNone/>
            </a:pPr>
            <a:endParaRPr lang="en-US" altLang="en-US" sz="2000" dirty="0"/>
          </a:p>
          <a:p>
            <a:pPr>
              <a:buFontTx/>
              <a:buNone/>
            </a:pPr>
            <a:r>
              <a:rPr lang="en-US" altLang="en-US" sz="2000" dirty="0"/>
              <a:t>	Assignment:</a:t>
            </a:r>
          </a:p>
          <a:p>
            <a:pPr>
              <a:buFontTx/>
              <a:buNone/>
            </a:pPr>
            <a:r>
              <a:rPr lang="en-US" altLang="en-US" sz="2000" dirty="0"/>
              <a:t>		Write a complete narrative concerning the event about. You have a maximum of 30 minutes to complete the assignment.</a:t>
            </a:r>
          </a:p>
          <a:p>
            <a:pPr>
              <a:buFontTx/>
              <a:buNone/>
            </a:pPr>
            <a:endParaRPr lang="en-US" altLang="en-US" sz="1700" dirty="0"/>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D38-BAAF-4EB8-98D3-5FA63073EE34}"/>
              </a:ext>
            </a:extLst>
          </p:cNvPr>
          <p:cNvSpPr>
            <a:spLocks noGrp="1"/>
          </p:cNvSpPr>
          <p:nvPr>
            <p:ph type="title"/>
          </p:nvPr>
        </p:nvSpPr>
        <p:spPr>
          <a:xfrm>
            <a:off x="840699" y="687480"/>
            <a:ext cx="5605629" cy="994172"/>
          </a:xfrm>
        </p:spPr>
        <p:txBody>
          <a:bodyPr>
            <a:normAutofit/>
          </a:bodyPr>
          <a:lstStyle/>
          <a:p>
            <a:r>
              <a:rPr lang="en-US" sz="3850" dirty="0"/>
              <a:t>Training Objectives	</a:t>
            </a:r>
          </a:p>
        </p:txBody>
      </p:sp>
      <p:sp>
        <p:nvSpPr>
          <p:cNvPr id="3" name="Content Placeholder 2">
            <a:extLst>
              <a:ext uri="{FF2B5EF4-FFF2-40B4-BE49-F238E27FC236}">
                <a16:creationId xmlns:a16="http://schemas.microsoft.com/office/drawing/2014/main" id="{2D9F600C-D3AC-49D7-BD93-ABF8A66998A2}"/>
              </a:ext>
            </a:extLst>
          </p:cNvPr>
          <p:cNvSpPr>
            <a:spLocks noGrp="1"/>
          </p:cNvSpPr>
          <p:nvPr>
            <p:ph idx="1"/>
          </p:nvPr>
        </p:nvSpPr>
        <p:spPr>
          <a:xfrm>
            <a:off x="852321" y="1905001"/>
            <a:ext cx="5033221" cy="4111170"/>
          </a:xfrm>
        </p:spPr>
        <p:txBody>
          <a:bodyPr anchor="ctr">
            <a:normAutofit/>
          </a:bodyPr>
          <a:lstStyle/>
          <a:p>
            <a:pPr marL="457200" indent="-457200">
              <a:buFont typeface="+mj-lt"/>
              <a:buAutoNum type="arabicPeriod"/>
            </a:pPr>
            <a:r>
              <a:rPr lang="en-US" sz="1800" dirty="0"/>
              <a:t>List the purposes of writing and using field notes to effectively capture information.</a:t>
            </a:r>
          </a:p>
          <a:p>
            <a:pPr marL="457200" indent="-457200">
              <a:buFont typeface="+mj-lt"/>
              <a:buAutoNum type="arabicPeriod"/>
            </a:pPr>
            <a:endParaRPr lang="en-US" sz="1800" dirty="0"/>
          </a:p>
          <a:p>
            <a:pPr marL="457200" indent="-457200">
              <a:buFont typeface="+mj-lt"/>
              <a:buAutoNum type="arabicPeriod"/>
            </a:pPr>
            <a:r>
              <a:rPr lang="en-US" sz="1800" dirty="0"/>
              <a:t>Determine the four purposes of report writing.</a:t>
            </a:r>
          </a:p>
          <a:p>
            <a:pPr marL="457200" indent="-457200">
              <a:buFont typeface="+mj-lt"/>
              <a:buAutoNum type="arabicPeriod"/>
            </a:pPr>
            <a:endParaRPr lang="en-US" sz="1800" dirty="0"/>
          </a:p>
          <a:p>
            <a:pPr marL="457200" indent="-457200">
              <a:buFont typeface="+mj-lt"/>
              <a:buAutoNum type="arabicPeriod"/>
            </a:pPr>
            <a:r>
              <a:rPr lang="en-US" sz="1800" dirty="0"/>
              <a:t>Identify the six characteristics of a good report.</a:t>
            </a:r>
          </a:p>
          <a:p>
            <a:pPr marL="457200" indent="-457200">
              <a:buFont typeface="+mj-lt"/>
              <a:buAutoNum type="arabicPeriod"/>
            </a:pPr>
            <a:endParaRPr lang="en-US" sz="1800" dirty="0"/>
          </a:p>
          <a:p>
            <a:pPr marL="457200" indent="-457200">
              <a:buFont typeface="+mj-lt"/>
              <a:buAutoNum type="arabicPeriod"/>
            </a:pPr>
            <a:r>
              <a:rPr lang="en-US" sz="1800" dirty="0"/>
              <a:t>Demonstrate how to effectively write a narrative report using who, what, when, where, how and why as the questioning strategies.</a:t>
            </a:r>
          </a:p>
          <a:p>
            <a:pPr marL="0" indent="0">
              <a:buNone/>
            </a:pPr>
            <a:endParaRPr lang="en-US" sz="16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 name="Graphic 6" descr="Classroom">
            <a:extLst>
              <a:ext uri="{FF2B5EF4-FFF2-40B4-BE49-F238E27FC236}">
                <a16:creationId xmlns:a16="http://schemas.microsoft.com/office/drawing/2014/main" id="{CEA429E0-30D3-4432-8AB2-F91B594C87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3987821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D38-BAAF-4EB8-98D3-5FA63073EE34}"/>
              </a:ext>
            </a:extLst>
          </p:cNvPr>
          <p:cNvSpPr>
            <a:spLocks noGrp="1"/>
          </p:cNvSpPr>
          <p:nvPr>
            <p:ph type="title"/>
          </p:nvPr>
        </p:nvSpPr>
        <p:spPr>
          <a:xfrm>
            <a:off x="840699" y="687480"/>
            <a:ext cx="5605629" cy="994172"/>
          </a:xfrm>
        </p:spPr>
        <p:txBody>
          <a:bodyPr>
            <a:normAutofit/>
          </a:bodyPr>
          <a:lstStyle/>
          <a:p>
            <a:r>
              <a:rPr lang="en-US" sz="3850" dirty="0"/>
              <a:t>Training Objectives	</a:t>
            </a:r>
          </a:p>
        </p:txBody>
      </p:sp>
      <p:sp>
        <p:nvSpPr>
          <p:cNvPr id="3" name="Content Placeholder 2">
            <a:extLst>
              <a:ext uri="{FF2B5EF4-FFF2-40B4-BE49-F238E27FC236}">
                <a16:creationId xmlns:a16="http://schemas.microsoft.com/office/drawing/2014/main" id="{2D9F600C-D3AC-49D7-BD93-ABF8A66998A2}"/>
              </a:ext>
            </a:extLst>
          </p:cNvPr>
          <p:cNvSpPr>
            <a:spLocks noGrp="1"/>
          </p:cNvSpPr>
          <p:nvPr>
            <p:ph idx="1"/>
          </p:nvPr>
        </p:nvSpPr>
        <p:spPr>
          <a:xfrm>
            <a:off x="852321" y="1905001"/>
            <a:ext cx="5033221" cy="4111170"/>
          </a:xfrm>
        </p:spPr>
        <p:txBody>
          <a:bodyPr anchor="ctr">
            <a:normAutofit/>
          </a:bodyPr>
          <a:lstStyle/>
          <a:p>
            <a:pPr marL="457200" indent="-457200">
              <a:buFont typeface="+mj-lt"/>
              <a:buAutoNum type="arabicPeriod"/>
            </a:pPr>
            <a:r>
              <a:rPr lang="en-US" sz="1800" dirty="0"/>
              <a:t>List the purposes of writing and using field notes and how to effectively capture information.</a:t>
            </a:r>
          </a:p>
          <a:p>
            <a:pPr marL="457200" indent="-457200">
              <a:buFont typeface="+mj-lt"/>
              <a:buAutoNum type="arabicPeriod"/>
            </a:pPr>
            <a:endParaRPr lang="en-US" sz="1800" dirty="0"/>
          </a:p>
          <a:p>
            <a:pPr marL="457200" indent="-457200">
              <a:buFont typeface="+mj-lt"/>
              <a:buAutoNum type="arabicPeriod"/>
            </a:pPr>
            <a:r>
              <a:rPr lang="en-US" sz="1800" dirty="0"/>
              <a:t>Determine the four purposes of report writing.</a:t>
            </a:r>
          </a:p>
          <a:p>
            <a:pPr marL="457200" indent="-457200">
              <a:buFont typeface="+mj-lt"/>
              <a:buAutoNum type="arabicPeriod"/>
            </a:pPr>
            <a:endParaRPr lang="en-US" sz="1800" dirty="0"/>
          </a:p>
          <a:p>
            <a:pPr marL="457200" indent="-457200">
              <a:buFont typeface="+mj-lt"/>
              <a:buAutoNum type="arabicPeriod"/>
            </a:pPr>
            <a:r>
              <a:rPr lang="en-US" sz="1800" dirty="0"/>
              <a:t>Identify the six characteristics of a good report.</a:t>
            </a:r>
          </a:p>
          <a:p>
            <a:pPr marL="457200" indent="-457200">
              <a:buFont typeface="+mj-lt"/>
              <a:buAutoNum type="arabicPeriod"/>
            </a:pPr>
            <a:endParaRPr lang="en-US" sz="1800" dirty="0"/>
          </a:p>
          <a:p>
            <a:pPr marL="457200" indent="-457200">
              <a:buFont typeface="+mj-lt"/>
              <a:buAutoNum type="arabicPeriod"/>
            </a:pPr>
            <a:r>
              <a:rPr lang="en-US" sz="1800" dirty="0"/>
              <a:t>Demonstrate how to effectively write a narrative report using who, what, when, where, how and why as the questioning strategies.</a:t>
            </a:r>
          </a:p>
          <a:p>
            <a:pPr marL="0" indent="0">
              <a:buNone/>
            </a:pPr>
            <a:endParaRPr lang="en-US" sz="16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 name="Graphic 6" descr="Classroom">
            <a:extLst>
              <a:ext uri="{FF2B5EF4-FFF2-40B4-BE49-F238E27FC236}">
                <a16:creationId xmlns:a16="http://schemas.microsoft.com/office/drawing/2014/main" id="{CEA429E0-30D3-4432-8AB2-F91B594C87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1691309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7"/>
            <a:ext cx="3249230"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C0DAD9-85D4-41C6-A41C-B2C7AB587D03}"/>
              </a:ext>
            </a:extLst>
          </p:cNvPr>
          <p:cNvSpPr>
            <a:spLocks noGrp="1"/>
          </p:cNvSpPr>
          <p:nvPr>
            <p:ph type="title"/>
          </p:nvPr>
        </p:nvSpPr>
        <p:spPr>
          <a:xfrm>
            <a:off x="505677" y="914400"/>
            <a:ext cx="2743200" cy="2887579"/>
          </a:xfrm>
        </p:spPr>
        <p:txBody>
          <a:bodyPr vert="horz" lIns="91440" tIns="45720" rIns="91440" bIns="45720" rtlCol="0" anchor="b">
            <a:normAutofit/>
          </a:bodyPr>
          <a:lstStyle/>
          <a:p>
            <a:pPr algn="ctr" defTabSz="914400"/>
            <a:r>
              <a:rPr lang="en-US" sz="4200" kern="1200">
                <a:solidFill>
                  <a:srgbClr val="FFFFFF"/>
                </a:solidFill>
                <a:latin typeface="+mj-lt"/>
                <a:ea typeface="+mj-ea"/>
                <a:cs typeface="+mj-cs"/>
              </a:rPr>
              <a:t>Questions?</a:t>
            </a:r>
          </a:p>
        </p:txBody>
      </p:sp>
      <p:cxnSp>
        <p:nvCxnSpPr>
          <p:cNvPr id="11" name="Straight Connector 10">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3344" y="3910267"/>
            <a:ext cx="1940093"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A99D0651-00BD-4860-AF7D-CB104F1EB1B7}"/>
              </a:ext>
            </a:extLst>
          </p:cNvPr>
          <p:cNvPicPr>
            <a:picLocks noGrp="1" noChangeAspect="1"/>
          </p:cNvPicPr>
          <p:nvPr>
            <p:ph idx="1"/>
          </p:nvPr>
        </p:nvPicPr>
        <p:blipFill>
          <a:blip r:embed="rId2"/>
          <a:stretch>
            <a:fillRect/>
          </a:stretch>
        </p:blipFill>
        <p:spPr>
          <a:xfrm>
            <a:off x="3865366" y="975391"/>
            <a:ext cx="4915159" cy="4915159"/>
          </a:xfrm>
          <a:prstGeom prst="rect">
            <a:avLst/>
          </a:prstGeom>
        </p:spPr>
      </p:pic>
    </p:spTree>
    <p:extLst>
      <p:ext uri="{BB962C8B-B14F-4D97-AF65-F5344CB8AC3E}">
        <p14:creationId xmlns:p14="http://schemas.microsoft.com/office/powerpoint/2010/main" val="262676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Freeform: Shape 13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170" name="Title 1">
            <a:extLst>
              <a:ext uri="{FF2B5EF4-FFF2-40B4-BE49-F238E27FC236}">
                <a16:creationId xmlns:a16="http://schemas.microsoft.com/office/drawing/2014/main" id="{2D59688B-FB77-44C7-9FA9-2C00FECDFC8E}"/>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dirty="0">
                <a:solidFill>
                  <a:srgbClr val="FFFFFF"/>
                </a:solidFill>
              </a:rPr>
              <a:t>Notes Can Be Permanent</a:t>
            </a:r>
          </a:p>
        </p:txBody>
      </p:sp>
      <p:grpSp>
        <p:nvGrpSpPr>
          <p:cNvPr id="12" name="Group 11">
            <a:extLst>
              <a:ext uri="{FF2B5EF4-FFF2-40B4-BE49-F238E27FC236}">
                <a16:creationId xmlns:a16="http://schemas.microsoft.com/office/drawing/2014/main" id="{22FACDF1-4B55-477B-A46C-FCFBD45FC4C9}"/>
              </a:ext>
            </a:extLst>
          </p:cNvPr>
          <p:cNvGrpSpPr/>
          <p:nvPr/>
        </p:nvGrpSpPr>
        <p:grpSpPr>
          <a:xfrm>
            <a:off x="3895725" y="471642"/>
            <a:ext cx="4885203" cy="1681139"/>
            <a:chOff x="3895725" y="471642"/>
            <a:chExt cx="4885203" cy="1681139"/>
          </a:xfrm>
        </p:grpSpPr>
        <p:sp>
          <p:nvSpPr>
            <p:cNvPr id="3" name="Rectangle: Rounded Corners 2">
              <a:extLst>
                <a:ext uri="{FF2B5EF4-FFF2-40B4-BE49-F238E27FC236}">
                  <a16:creationId xmlns:a16="http://schemas.microsoft.com/office/drawing/2014/main" id="{6D7A13AE-825E-4DCB-82DA-F326B68E270D}"/>
                </a:ext>
              </a:extLst>
            </p:cNvPr>
            <p:cNvSpPr/>
            <p:nvPr/>
          </p:nvSpPr>
          <p:spPr>
            <a:xfrm>
              <a:off x="3895725" y="471642"/>
              <a:ext cx="4885203" cy="1681139"/>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 name="Rectangle 3" descr="Books">
              <a:extLst>
                <a:ext uri="{FF2B5EF4-FFF2-40B4-BE49-F238E27FC236}">
                  <a16:creationId xmlns:a16="http://schemas.microsoft.com/office/drawing/2014/main" id="{0CCC4394-0C7E-4895-B455-EC1AF496AD94}"/>
                </a:ext>
              </a:extLst>
            </p:cNvPr>
            <p:cNvSpPr/>
            <p:nvPr/>
          </p:nvSpPr>
          <p:spPr>
            <a:xfrm>
              <a:off x="4404269" y="849898"/>
              <a:ext cx="924626" cy="924626"/>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5" name="Freeform: Shape 4">
              <a:extLst>
                <a:ext uri="{FF2B5EF4-FFF2-40B4-BE49-F238E27FC236}">
                  <a16:creationId xmlns:a16="http://schemas.microsoft.com/office/drawing/2014/main" id="{26CD0B8E-ED12-44E8-B3B8-CE673841877B}"/>
                </a:ext>
              </a:extLst>
            </p:cNvPr>
            <p:cNvSpPr/>
            <p:nvPr/>
          </p:nvSpPr>
          <p:spPr>
            <a:xfrm>
              <a:off x="5837441" y="471642"/>
              <a:ext cx="2943486" cy="1681139"/>
            </a:xfrm>
            <a:custGeom>
              <a:avLst/>
              <a:gdLst>
                <a:gd name="connsiteX0" fmla="*/ 0 w 2943486"/>
                <a:gd name="connsiteY0" fmla="*/ 0 h 1681139"/>
                <a:gd name="connsiteX1" fmla="*/ 2943486 w 2943486"/>
                <a:gd name="connsiteY1" fmla="*/ 0 h 1681139"/>
                <a:gd name="connsiteX2" fmla="*/ 2943486 w 2943486"/>
                <a:gd name="connsiteY2" fmla="*/ 1681139 h 1681139"/>
                <a:gd name="connsiteX3" fmla="*/ 0 w 2943486"/>
                <a:gd name="connsiteY3" fmla="*/ 1681139 h 1681139"/>
                <a:gd name="connsiteX4" fmla="*/ 0 w 2943486"/>
                <a:gd name="connsiteY4" fmla="*/ 0 h 1681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3486" h="1681139">
                  <a:moveTo>
                    <a:pt x="0" y="0"/>
                  </a:moveTo>
                  <a:lnTo>
                    <a:pt x="2943486" y="0"/>
                  </a:lnTo>
                  <a:lnTo>
                    <a:pt x="2943486" y="1681139"/>
                  </a:lnTo>
                  <a:lnTo>
                    <a:pt x="0" y="16811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921" tIns="177921" rIns="177921" bIns="177921" numCol="1" spcCol="1270" anchor="ctr" anchorCtr="0">
              <a:noAutofit/>
            </a:bodyPr>
            <a:lstStyle/>
            <a:p>
              <a:pPr marL="0" lvl="0" indent="0" algn="l" defTabSz="1022350">
                <a:lnSpc>
                  <a:spcPct val="90000"/>
                </a:lnSpc>
                <a:spcBef>
                  <a:spcPct val="0"/>
                </a:spcBef>
                <a:spcAft>
                  <a:spcPct val="35000"/>
                </a:spcAft>
                <a:buNone/>
              </a:pPr>
              <a:r>
                <a:rPr lang="en-US" sz="2300" kern="1200" dirty="0"/>
                <a:t>Notes provide a greater degree of accuracy than memory</a:t>
              </a:r>
            </a:p>
          </p:txBody>
        </p:sp>
      </p:grpSp>
      <p:grpSp>
        <p:nvGrpSpPr>
          <p:cNvPr id="13" name="Group 12">
            <a:extLst>
              <a:ext uri="{FF2B5EF4-FFF2-40B4-BE49-F238E27FC236}">
                <a16:creationId xmlns:a16="http://schemas.microsoft.com/office/drawing/2014/main" id="{2FAA3E74-2246-4401-BAAC-E679FB0027EC}"/>
              </a:ext>
            </a:extLst>
          </p:cNvPr>
          <p:cNvGrpSpPr/>
          <p:nvPr/>
        </p:nvGrpSpPr>
        <p:grpSpPr>
          <a:xfrm>
            <a:off x="3895725" y="2573067"/>
            <a:ext cx="4885203" cy="1681139"/>
            <a:chOff x="3895725" y="2573067"/>
            <a:chExt cx="4885203" cy="1681139"/>
          </a:xfrm>
        </p:grpSpPr>
        <p:sp>
          <p:nvSpPr>
            <p:cNvPr id="6" name="Rectangle: Rounded Corners 5">
              <a:extLst>
                <a:ext uri="{FF2B5EF4-FFF2-40B4-BE49-F238E27FC236}">
                  <a16:creationId xmlns:a16="http://schemas.microsoft.com/office/drawing/2014/main" id="{6FB0CB48-B510-40C1-8611-EE35105CBB18}"/>
                </a:ext>
              </a:extLst>
            </p:cNvPr>
            <p:cNvSpPr/>
            <p:nvPr/>
          </p:nvSpPr>
          <p:spPr>
            <a:xfrm>
              <a:off x="3895725" y="2573067"/>
              <a:ext cx="4885203" cy="1681139"/>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7" name="Rectangle 6" descr="Safe">
              <a:extLst>
                <a:ext uri="{FF2B5EF4-FFF2-40B4-BE49-F238E27FC236}">
                  <a16:creationId xmlns:a16="http://schemas.microsoft.com/office/drawing/2014/main" id="{EA434F63-E8F1-494B-A885-9013B022CE4D}"/>
                </a:ext>
              </a:extLst>
            </p:cNvPr>
            <p:cNvSpPr/>
            <p:nvPr/>
          </p:nvSpPr>
          <p:spPr>
            <a:xfrm>
              <a:off x="4404269" y="2951323"/>
              <a:ext cx="924626" cy="924626"/>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p:spPr>
          <p:style>
            <a:lnRef idx="2">
              <a:scrgbClr r="0" g="0" b="0"/>
            </a:lnRef>
            <a:fillRef idx="1">
              <a:scrgbClr r="0" g="0" b="0"/>
            </a:fillRef>
            <a:effectRef idx="0">
              <a:schemeClr val="accent2">
                <a:hueOff val="-727682"/>
                <a:satOff val="-41964"/>
                <a:lumOff val="4314"/>
                <a:alphaOff val="0"/>
              </a:schemeClr>
            </a:effectRef>
            <a:fontRef idx="minor">
              <a:schemeClr val="lt1"/>
            </a:fontRef>
          </p:style>
        </p:sp>
        <p:sp>
          <p:nvSpPr>
            <p:cNvPr id="8" name="Freeform: Shape 7">
              <a:extLst>
                <a:ext uri="{FF2B5EF4-FFF2-40B4-BE49-F238E27FC236}">
                  <a16:creationId xmlns:a16="http://schemas.microsoft.com/office/drawing/2014/main" id="{4320CBAD-FC51-49FA-8DAB-B6A9B892D253}"/>
                </a:ext>
              </a:extLst>
            </p:cNvPr>
            <p:cNvSpPr/>
            <p:nvPr/>
          </p:nvSpPr>
          <p:spPr>
            <a:xfrm>
              <a:off x="5837441" y="2573067"/>
              <a:ext cx="2943486" cy="1681139"/>
            </a:xfrm>
            <a:custGeom>
              <a:avLst/>
              <a:gdLst>
                <a:gd name="connsiteX0" fmla="*/ 0 w 2943486"/>
                <a:gd name="connsiteY0" fmla="*/ 0 h 1681139"/>
                <a:gd name="connsiteX1" fmla="*/ 2943486 w 2943486"/>
                <a:gd name="connsiteY1" fmla="*/ 0 h 1681139"/>
                <a:gd name="connsiteX2" fmla="*/ 2943486 w 2943486"/>
                <a:gd name="connsiteY2" fmla="*/ 1681139 h 1681139"/>
                <a:gd name="connsiteX3" fmla="*/ 0 w 2943486"/>
                <a:gd name="connsiteY3" fmla="*/ 1681139 h 1681139"/>
                <a:gd name="connsiteX4" fmla="*/ 0 w 2943486"/>
                <a:gd name="connsiteY4" fmla="*/ 0 h 1681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3486" h="1681139">
                  <a:moveTo>
                    <a:pt x="0" y="0"/>
                  </a:moveTo>
                  <a:lnTo>
                    <a:pt x="2943486" y="0"/>
                  </a:lnTo>
                  <a:lnTo>
                    <a:pt x="2943486" y="1681139"/>
                  </a:lnTo>
                  <a:lnTo>
                    <a:pt x="0" y="16811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921" tIns="177921" rIns="177921" bIns="177921" numCol="1" spcCol="1270" anchor="ctr" anchorCtr="0">
              <a:noAutofit/>
            </a:bodyPr>
            <a:lstStyle/>
            <a:p>
              <a:pPr marL="0" lvl="0" indent="0" algn="l" defTabSz="1022350">
                <a:lnSpc>
                  <a:spcPct val="90000"/>
                </a:lnSpc>
                <a:spcBef>
                  <a:spcPct val="0"/>
                </a:spcBef>
                <a:spcAft>
                  <a:spcPct val="35000"/>
                </a:spcAft>
                <a:buNone/>
              </a:pPr>
              <a:r>
                <a:rPr lang="en-US" sz="2300" kern="1200" dirty="0"/>
                <a:t>Retain your notes for at least 1 – 2 years</a:t>
              </a:r>
            </a:p>
          </p:txBody>
        </p:sp>
      </p:grpSp>
      <p:grpSp>
        <p:nvGrpSpPr>
          <p:cNvPr id="15" name="Group 14">
            <a:extLst>
              <a:ext uri="{FF2B5EF4-FFF2-40B4-BE49-F238E27FC236}">
                <a16:creationId xmlns:a16="http://schemas.microsoft.com/office/drawing/2014/main" id="{73D20413-A225-4BD0-9518-6D41231B211A}"/>
              </a:ext>
            </a:extLst>
          </p:cNvPr>
          <p:cNvGrpSpPr/>
          <p:nvPr/>
        </p:nvGrpSpPr>
        <p:grpSpPr>
          <a:xfrm>
            <a:off x="3895725" y="4674491"/>
            <a:ext cx="4885203" cy="1681139"/>
            <a:chOff x="3895725" y="4674491"/>
            <a:chExt cx="4885203" cy="1681139"/>
          </a:xfrm>
        </p:grpSpPr>
        <p:sp>
          <p:nvSpPr>
            <p:cNvPr id="9" name="Rectangle: Rounded Corners 8">
              <a:extLst>
                <a:ext uri="{FF2B5EF4-FFF2-40B4-BE49-F238E27FC236}">
                  <a16:creationId xmlns:a16="http://schemas.microsoft.com/office/drawing/2014/main" id="{88ABD06C-5F14-4455-8D4D-88314906F03C}"/>
                </a:ext>
              </a:extLst>
            </p:cNvPr>
            <p:cNvSpPr/>
            <p:nvPr/>
          </p:nvSpPr>
          <p:spPr>
            <a:xfrm>
              <a:off x="3895725" y="4674491"/>
              <a:ext cx="4885203" cy="1681139"/>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0" name="Rectangle 9" descr="Checkmark">
              <a:extLst>
                <a:ext uri="{FF2B5EF4-FFF2-40B4-BE49-F238E27FC236}">
                  <a16:creationId xmlns:a16="http://schemas.microsoft.com/office/drawing/2014/main" id="{2BE806D1-F4F1-4130-A717-75A5B7A04722}"/>
                </a:ext>
              </a:extLst>
            </p:cNvPr>
            <p:cNvSpPr/>
            <p:nvPr/>
          </p:nvSpPr>
          <p:spPr>
            <a:xfrm>
              <a:off x="4404269" y="5052748"/>
              <a:ext cx="924626" cy="924626"/>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2">
                <a:hueOff val="-1455363"/>
                <a:satOff val="-83928"/>
                <a:lumOff val="8628"/>
                <a:alphaOff val="0"/>
              </a:schemeClr>
            </a:effectRef>
            <a:fontRef idx="minor">
              <a:schemeClr val="lt1"/>
            </a:fontRef>
          </p:style>
        </p:sp>
        <p:sp>
          <p:nvSpPr>
            <p:cNvPr id="11" name="Freeform: Shape 10">
              <a:extLst>
                <a:ext uri="{FF2B5EF4-FFF2-40B4-BE49-F238E27FC236}">
                  <a16:creationId xmlns:a16="http://schemas.microsoft.com/office/drawing/2014/main" id="{C501790A-19B2-444D-ADF9-C8F689F2FBB7}"/>
                </a:ext>
              </a:extLst>
            </p:cNvPr>
            <p:cNvSpPr/>
            <p:nvPr/>
          </p:nvSpPr>
          <p:spPr>
            <a:xfrm>
              <a:off x="5837441" y="4674491"/>
              <a:ext cx="2943486" cy="1681139"/>
            </a:xfrm>
            <a:custGeom>
              <a:avLst/>
              <a:gdLst>
                <a:gd name="connsiteX0" fmla="*/ 0 w 2943486"/>
                <a:gd name="connsiteY0" fmla="*/ 0 h 1681139"/>
                <a:gd name="connsiteX1" fmla="*/ 2943486 w 2943486"/>
                <a:gd name="connsiteY1" fmla="*/ 0 h 1681139"/>
                <a:gd name="connsiteX2" fmla="*/ 2943486 w 2943486"/>
                <a:gd name="connsiteY2" fmla="*/ 1681139 h 1681139"/>
                <a:gd name="connsiteX3" fmla="*/ 0 w 2943486"/>
                <a:gd name="connsiteY3" fmla="*/ 1681139 h 1681139"/>
                <a:gd name="connsiteX4" fmla="*/ 0 w 2943486"/>
                <a:gd name="connsiteY4" fmla="*/ 0 h 1681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3486" h="1681139">
                  <a:moveTo>
                    <a:pt x="0" y="0"/>
                  </a:moveTo>
                  <a:lnTo>
                    <a:pt x="2943486" y="0"/>
                  </a:lnTo>
                  <a:lnTo>
                    <a:pt x="2943486" y="1681139"/>
                  </a:lnTo>
                  <a:lnTo>
                    <a:pt x="0" y="16811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921" tIns="177921" rIns="177921" bIns="177921" numCol="1" spcCol="1270" anchor="ctr" anchorCtr="0">
              <a:noAutofit/>
            </a:bodyPr>
            <a:lstStyle/>
            <a:p>
              <a:pPr marL="0" lvl="0" indent="0" algn="l" defTabSz="1022350">
                <a:lnSpc>
                  <a:spcPct val="90000"/>
                </a:lnSpc>
                <a:spcBef>
                  <a:spcPct val="0"/>
                </a:spcBef>
                <a:spcAft>
                  <a:spcPct val="35000"/>
                </a:spcAft>
                <a:buNone/>
              </a:pPr>
              <a:r>
                <a:rPr lang="en-US" sz="2300" kern="1200" dirty="0"/>
                <a:t>Check Company policy for retaining/destroying notes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194" name="Title 1">
            <a:extLst>
              <a:ext uri="{FF2B5EF4-FFF2-40B4-BE49-F238E27FC236}">
                <a16:creationId xmlns:a16="http://schemas.microsoft.com/office/drawing/2014/main" id="{27610CAC-EEAF-4E3E-A606-8761620A94BC}"/>
              </a:ext>
            </a:extLst>
          </p:cNvPr>
          <p:cNvSpPr>
            <a:spLocks noGrp="1"/>
          </p:cNvSpPr>
          <p:nvPr>
            <p:ph type="title"/>
          </p:nvPr>
        </p:nvSpPr>
        <p:spPr>
          <a:xfrm>
            <a:off x="884419" y="826680"/>
            <a:ext cx="7375161" cy="1325563"/>
          </a:xfrm>
        </p:spPr>
        <p:txBody>
          <a:bodyPr>
            <a:normAutofit/>
          </a:bodyPr>
          <a:lstStyle/>
          <a:p>
            <a:pPr algn="ctr" fontAlgn="auto">
              <a:spcAft>
                <a:spcPts val="0"/>
              </a:spcAft>
              <a:defRPr/>
            </a:pPr>
            <a:r>
              <a:rPr lang="en-US" altLang="en-US" sz="3500" dirty="0">
                <a:solidFill>
                  <a:srgbClr val="FFFFFF"/>
                </a:solidFill>
              </a:rPr>
              <a:t>Notes are an Aid in the Investigative Process</a:t>
            </a:r>
          </a:p>
        </p:txBody>
      </p:sp>
      <p:graphicFrame>
        <p:nvGraphicFramePr>
          <p:cNvPr id="8197" name="Content Placeholder 2">
            <a:extLst>
              <a:ext uri="{FF2B5EF4-FFF2-40B4-BE49-F238E27FC236}">
                <a16:creationId xmlns:a16="http://schemas.microsoft.com/office/drawing/2014/main" id="{D1DD0013-10A3-42C3-8BE9-9A68238316F6}"/>
              </a:ext>
            </a:extLst>
          </p:cNvPr>
          <p:cNvGraphicFramePr>
            <a:graphicFrameLocks noGrp="1"/>
          </p:cNvGraphicFramePr>
          <p:nvPr>
            <p:ph idx="1"/>
            <p:extLst>
              <p:ext uri="{D42A27DB-BD31-4B8C-83A1-F6EECF244321}">
                <p14:modId xmlns:p14="http://schemas.microsoft.com/office/powerpoint/2010/main" val="3326929973"/>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 name="Freeform: Shape 13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19" name="Title 3">
            <a:extLst>
              <a:ext uri="{FF2B5EF4-FFF2-40B4-BE49-F238E27FC236}">
                <a16:creationId xmlns:a16="http://schemas.microsoft.com/office/drawing/2014/main" id="{3BB6BA6C-5DEB-471D-9AEB-64AD13C8D001}"/>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dirty="0">
                <a:solidFill>
                  <a:srgbClr val="FFFFFF"/>
                </a:solidFill>
              </a:rPr>
              <a:t>Security guard’s notes should Include: </a:t>
            </a:r>
          </a:p>
        </p:txBody>
      </p:sp>
      <p:sp>
        <p:nvSpPr>
          <p:cNvPr id="3" name="Freeform: Shape 2">
            <a:extLst>
              <a:ext uri="{FF2B5EF4-FFF2-40B4-BE49-F238E27FC236}">
                <a16:creationId xmlns:a16="http://schemas.microsoft.com/office/drawing/2014/main" id="{18BD51EE-1FFD-44FD-987F-834227ACC529}"/>
              </a:ext>
            </a:extLst>
          </p:cNvPr>
          <p:cNvSpPr/>
          <p:nvPr/>
        </p:nvSpPr>
        <p:spPr>
          <a:xfrm>
            <a:off x="3895725" y="54677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Your arrival and departure time</a:t>
            </a:r>
          </a:p>
        </p:txBody>
      </p:sp>
      <p:sp>
        <p:nvSpPr>
          <p:cNvPr id="4" name="Freeform: Shape 3">
            <a:extLst>
              <a:ext uri="{FF2B5EF4-FFF2-40B4-BE49-F238E27FC236}">
                <a16:creationId xmlns:a16="http://schemas.microsoft.com/office/drawing/2014/main" id="{59E3BC8C-C737-4C42-8D75-47ED596D5C9F}"/>
              </a:ext>
            </a:extLst>
          </p:cNvPr>
          <p:cNvSpPr/>
          <p:nvPr/>
        </p:nvSpPr>
        <p:spPr>
          <a:xfrm>
            <a:off x="3895725" y="119153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Victim statements</a:t>
            </a:r>
          </a:p>
        </p:txBody>
      </p:sp>
      <p:sp>
        <p:nvSpPr>
          <p:cNvPr id="5" name="Freeform: Shape 4">
            <a:extLst>
              <a:ext uri="{FF2B5EF4-FFF2-40B4-BE49-F238E27FC236}">
                <a16:creationId xmlns:a16="http://schemas.microsoft.com/office/drawing/2014/main" id="{77E5492B-1736-4E39-A6A6-81F2670C92BC}"/>
              </a:ext>
            </a:extLst>
          </p:cNvPr>
          <p:cNvSpPr/>
          <p:nvPr/>
        </p:nvSpPr>
        <p:spPr>
          <a:xfrm>
            <a:off x="3895725" y="183629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Witness statements</a:t>
            </a:r>
          </a:p>
        </p:txBody>
      </p:sp>
      <p:sp>
        <p:nvSpPr>
          <p:cNvPr id="6" name="Freeform: Shape 5">
            <a:extLst>
              <a:ext uri="{FF2B5EF4-FFF2-40B4-BE49-F238E27FC236}">
                <a16:creationId xmlns:a16="http://schemas.microsoft.com/office/drawing/2014/main" id="{FB3D27EF-638E-412B-806F-BE7D375C36D2}"/>
              </a:ext>
            </a:extLst>
          </p:cNvPr>
          <p:cNvSpPr/>
          <p:nvPr/>
        </p:nvSpPr>
        <p:spPr>
          <a:xfrm>
            <a:off x="3895725" y="248105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Evidence found</a:t>
            </a:r>
          </a:p>
        </p:txBody>
      </p:sp>
      <p:sp>
        <p:nvSpPr>
          <p:cNvPr id="7" name="Freeform: Shape 6">
            <a:extLst>
              <a:ext uri="{FF2B5EF4-FFF2-40B4-BE49-F238E27FC236}">
                <a16:creationId xmlns:a16="http://schemas.microsoft.com/office/drawing/2014/main" id="{3599D751-1ED2-4FB9-8DCF-5E7D3265BF7E}"/>
              </a:ext>
            </a:extLst>
          </p:cNvPr>
          <p:cNvSpPr/>
          <p:nvPr/>
        </p:nvSpPr>
        <p:spPr>
          <a:xfrm>
            <a:off x="3895725" y="312581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Suspect information</a:t>
            </a:r>
          </a:p>
        </p:txBody>
      </p:sp>
      <p:sp>
        <p:nvSpPr>
          <p:cNvPr id="8" name="Freeform: Shape 7">
            <a:extLst>
              <a:ext uri="{FF2B5EF4-FFF2-40B4-BE49-F238E27FC236}">
                <a16:creationId xmlns:a16="http://schemas.microsoft.com/office/drawing/2014/main" id="{C5086E18-295D-4420-8988-15325F0AEF3A}"/>
              </a:ext>
            </a:extLst>
          </p:cNvPr>
          <p:cNvSpPr/>
          <p:nvPr/>
        </p:nvSpPr>
        <p:spPr>
          <a:xfrm>
            <a:off x="3895725" y="377057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Detail of the crime</a:t>
            </a:r>
          </a:p>
        </p:txBody>
      </p:sp>
      <p:sp>
        <p:nvSpPr>
          <p:cNvPr id="9" name="Freeform: Shape 8">
            <a:extLst>
              <a:ext uri="{FF2B5EF4-FFF2-40B4-BE49-F238E27FC236}">
                <a16:creationId xmlns:a16="http://schemas.microsoft.com/office/drawing/2014/main" id="{875EABDB-8FA5-4BC7-8DFA-AAADE640B2EA}"/>
              </a:ext>
            </a:extLst>
          </p:cNvPr>
          <p:cNvSpPr/>
          <p:nvPr/>
        </p:nvSpPr>
        <p:spPr>
          <a:xfrm>
            <a:off x="3895725" y="441533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Crime Scene Diagram</a:t>
            </a:r>
          </a:p>
        </p:txBody>
      </p:sp>
      <p:sp>
        <p:nvSpPr>
          <p:cNvPr id="10" name="Freeform: Shape 9">
            <a:extLst>
              <a:ext uri="{FF2B5EF4-FFF2-40B4-BE49-F238E27FC236}">
                <a16:creationId xmlns:a16="http://schemas.microsoft.com/office/drawing/2014/main" id="{E446066E-9D2F-4C46-89C1-7AE532771E8E}"/>
              </a:ext>
            </a:extLst>
          </p:cNvPr>
          <p:cNvSpPr/>
          <p:nvPr/>
        </p:nvSpPr>
        <p:spPr>
          <a:xfrm>
            <a:off x="3895725" y="5060097"/>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Weather conditions</a:t>
            </a:r>
          </a:p>
        </p:txBody>
      </p:sp>
      <p:sp>
        <p:nvSpPr>
          <p:cNvPr id="11" name="Freeform: Shape 10">
            <a:extLst>
              <a:ext uri="{FF2B5EF4-FFF2-40B4-BE49-F238E27FC236}">
                <a16:creationId xmlns:a16="http://schemas.microsoft.com/office/drawing/2014/main" id="{1FE1539B-6563-4D3F-ADB0-D46496CA29B6}"/>
              </a:ext>
            </a:extLst>
          </p:cNvPr>
          <p:cNvSpPr/>
          <p:nvPr/>
        </p:nvSpPr>
        <p:spPr>
          <a:xfrm>
            <a:off x="3895725" y="5704856"/>
            <a:ext cx="4885203" cy="575639"/>
          </a:xfrm>
          <a:custGeom>
            <a:avLst/>
            <a:gdLst>
              <a:gd name="connsiteX0" fmla="*/ 0 w 4885203"/>
              <a:gd name="connsiteY0" fmla="*/ 95942 h 575639"/>
              <a:gd name="connsiteX1" fmla="*/ 95942 w 4885203"/>
              <a:gd name="connsiteY1" fmla="*/ 0 h 575639"/>
              <a:gd name="connsiteX2" fmla="*/ 4789261 w 4885203"/>
              <a:gd name="connsiteY2" fmla="*/ 0 h 575639"/>
              <a:gd name="connsiteX3" fmla="*/ 4885203 w 4885203"/>
              <a:gd name="connsiteY3" fmla="*/ 95942 h 575639"/>
              <a:gd name="connsiteX4" fmla="*/ 4885203 w 4885203"/>
              <a:gd name="connsiteY4" fmla="*/ 479697 h 575639"/>
              <a:gd name="connsiteX5" fmla="*/ 4789261 w 4885203"/>
              <a:gd name="connsiteY5" fmla="*/ 575639 h 575639"/>
              <a:gd name="connsiteX6" fmla="*/ 95942 w 4885203"/>
              <a:gd name="connsiteY6" fmla="*/ 575639 h 575639"/>
              <a:gd name="connsiteX7" fmla="*/ 0 w 4885203"/>
              <a:gd name="connsiteY7" fmla="*/ 479697 h 575639"/>
              <a:gd name="connsiteX8" fmla="*/ 0 w 4885203"/>
              <a:gd name="connsiteY8" fmla="*/ 95942 h 57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575639">
                <a:moveTo>
                  <a:pt x="0" y="95942"/>
                </a:moveTo>
                <a:cubicBezTo>
                  <a:pt x="0" y="42955"/>
                  <a:pt x="42955" y="0"/>
                  <a:pt x="95942" y="0"/>
                </a:cubicBezTo>
                <a:lnTo>
                  <a:pt x="4789261" y="0"/>
                </a:lnTo>
                <a:cubicBezTo>
                  <a:pt x="4842248" y="0"/>
                  <a:pt x="4885203" y="42955"/>
                  <a:pt x="4885203" y="95942"/>
                </a:cubicBezTo>
                <a:lnTo>
                  <a:pt x="4885203" y="479697"/>
                </a:lnTo>
                <a:cubicBezTo>
                  <a:pt x="4885203" y="532684"/>
                  <a:pt x="4842248" y="575639"/>
                  <a:pt x="4789261" y="575639"/>
                </a:cubicBezTo>
                <a:lnTo>
                  <a:pt x="95942" y="575639"/>
                </a:lnTo>
                <a:cubicBezTo>
                  <a:pt x="42955" y="575639"/>
                  <a:pt x="0" y="532684"/>
                  <a:pt x="0" y="479697"/>
                </a:cubicBezTo>
                <a:lnTo>
                  <a:pt x="0" y="95942"/>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9540" tIns="119540" rIns="119540" bIns="119540" numCol="1" spcCol="1270" anchor="ctr" anchorCtr="0">
            <a:noAutofit/>
          </a:bodyPr>
          <a:lstStyle/>
          <a:p>
            <a:pPr marL="0" lvl="0" indent="0" algn="l" defTabSz="1066800">
              <a:lnSpc>
                <a:spcPct val="90000"/>
              </a:lnSpc>
              <a:spcBef>
                <a:spcPct val="0"/>
              </a:spcBef>
              <a:spcAft>
                <a:spcPct val="35000"/>
              </a:spcAft>
              <a:buNone/>
            </a:pPr>
            <a:r>
              <a:rPr lang="en-US" sz="2400" kern="1200" dirty="0"/>
              <a:t>Lighting conditions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7" name="Freeform: Shape 7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42" name="Title 1">
            <a:extLst>
              <a:ext uri="{FF2B5EF4-FFF2-40B4-BE49-F238E27FC236}">
                <a16:creationId xmlns:a16="http://schemas.microsoft.com/office/drawing/2014/main" id="{3DAAFEC3-9B39-4B30-8620-520CB83A58BB}"/>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dirty="0">
                <a:solidFill>
                  <a:srgbClr val="FFFFFF"/>
                </a:solidFill>
              </a:rPr>
              <a:t>Notes can aid in Courtroom Testimony</a:t>
            </a:r>
          </a:p>
        </p:txBody>
      </p:sp>
      <p:sp>
        <p:nvSpPr>
          <p:cNvPr id="3" name="Freeform: Shape 2">
            <a:extLst>
              <a:ext uri="{FF2B5EF4-FFF2-40B4-BE49-F238E27FC236}">
                <a16:creationId xmlns:a16="http://schemas.microsoft.com/office/drawing/2014/main" id="{A0829D98-8DC6-431D-A961-38452E3B70EE}"/>
              </a:ext>
            </a:extLst>
          </p:cNvPr>
          <p:cNvSpPr/>
          <p:nvPr/>
        </p:nvSpPr>
        <p:spPr>
          <a:xfrm>
            <a:off x="3895725" y="878123"/>
            <a:ext cx="4885203" cy="1220236"/>
          </a:xfrm>
          <a:custGeom>
            <a:avLst/>
            <a:gdLst>
              <a:gd name="connsiteX0" fmla="*/ 0 w 4885203"/>
              <a:gd name="connsiteY0" fmla="*/ 203377 h 1220236"/>
              <a:gd name="connsiteX1" fmla="*/ 203377 w 4885203"/>
              <a:gd name="connsiteY1" fmla="*/ 0 h 1220236"/>
              <a:gd name="connsiteX2" fmla="*/ 4681826 w 4885203"/>
              <a:gd name="connsiteY2" fmla="*/ 0 h 1220236"/>
              <a:gd name="connsiteX3" fmla="*/ 4885203 w 4885203"/>
              <a:gd name="connsiteY3" fmla="*/ 203377 h 1220236"/>
              <a:gd name="connsiteX4" fmla="*/ 4885203 w 4885203"/>
              <a:gd name="connsiteY4" fmla="*/ 1016859 h 1220236"/>
              <a:gd name="connsiteX5" fmla="*/ 4681826 w 4885203"/>
              <a:gd name="connsiteY5" fmla="*/ 1220236 h 1220236"/>
              <a:gd name="connsiteX6" fmla="*/ 203377 w 4885203"/>
              <a:gd name="connsiteY6" fmla="*/ 1220236 h 1220236"/>
              <a:gd name="connsiteX7" fmla="*/ 0 w 4885203"/>
              <a:gd name="connsiteY7" fmla="*/ 1016859 h 1220236"/>
              <a:gd name="connsiteX8" fmla="*/ 0 w 4885203"/>
              <a:gd name="connsiteY8" fmla="*/ 203377 h 122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220236">
                <a:moveTo>
                  <a:pt x="0" y="203377"/>
                </a:moveTo>
                <a:cubicBezTo>
                  <a:pt x="0" y="91055"/>
                  <a:pt x="91055" y="0"/>
                  <a:pt x="203377" y="0"/>
                </a:cubicBezTo>
                <a:lnTo>
                  <a:pt x="4681826" y="0"/>
                </a:lnTo>
                <a:cubicBezTo>
                  <a:pt x="4794148" y="0"/>
                  <a:pt x="4885203" y="91055"/>
                  <a:pt x="4885203" y="203377"/>
                </a:cubicBezTo>
                <a:lnTo>
                  <a:pt x="4885203" y="1016859"/>
                </a:lnTo>
                <a:cubicBezTo>
                  <a:pt x="4885203" y="1129181"/>
                  <a:pt x="4794148" y="1220236"/>
                  <a:pt x="4681826" y="1220236"/>
                </a:cubicBezTo>
                <a:lnTo>
                  <a:pt x="203377" y="1220236"/>
                </a:lnTo>
                <a:cubicBezTo>
                  <a:pt x="91055" y="1220236"/>
                  <a:pt x="0" y="1129181"/>
                  <a:pt x="0" y="1016859"/>
                </a:cubicBezTo>
                <a:lnTo>
                  <a:pt x="0" y="203377"/>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3387" tIns="143387" rIns="143387" bIns="143387" numCol="1" spcCol="1270" anchor="ctr" anchorCtr="0">
            <a:noAutofit/>
          </a:bodyPr>
          <a:lstStyle/>
          <a:p>
            <a:pPr marL="0" lvl="0" indent="0" algn="l" defTabSz="977900">
              <a:lnSpc>
                <a:spcPct val="90000"/>
              </a:lnSpc>
              <a:spcBef>
                <a:spcPct val="0"/>
              </a:spcBef>
              <a:spcAft>
                <a:spcPct val="35000"/>
              </a:spcAft>
              <a:buNone/>
            </a:pPr>
            <a:r>
              <a:rPr lang="en-US" sz="2200" kern="1200" dirty="0"/>
              <a:t>Your notes become a form of evidence</a:t>
            </a:r>
          </a:p>
        </p:txBody>
      </p:sp>
      <p:sp>
        <p:nvSpPr>
          <p:cNvPr id="4" name="Freeform: Shape 3">
            <a:extLst>
              <a:ext uri="{FF2B5EF4-FFF2-40B4-BE49-F238E27FC236}">
                <a16:creationId xmlns:a16="http://schemas.microsoft.com/office/drawing/2014/main" id="{901ECD17-C7A3-4733-941A-56F0CF26EBB2}"/>
              </a:ext>
            </a:extLst>
          </p:cNvPr>
          <p:cNvSpPr/>
          <p:nvPr/>
        </p:nvSpPr>
        <p:spPr>
          <a:xfrm>
            <a:off x="3895725" y="2161720"/>
            <a:ext cx="4885203" cy="1220236"/>
          </a:xfrm>
          <a:custGeom>
            <a:avLst/>
            <a:gdLst>
              <a:gd name="connsiteX0" fmla="*/ 0 w 4885203"/>
              <a:gd name="connsiteY0" fmla="*/ 203377 h 1220236"/>
              <a:gd name="connsiteX1" fmla="*/ 203377 w 4885203"/>
              <a:gd name="connsiteY1" fmla="*/ 0 h 1220236"/>
              <a:gd name="connsiteX2" fmla="*/ 4681826 w 4885203"/>
              <a:gd name="connsiteY2" fmla="*/ 0 h 1220236"/>
              <a:gd name="connsiteX3" fmla="*/ 4885203 w 4885203"/>
              <a:gd name="connsiteY3" fmla="*/ 203377 h 1220236"/>
              <a:gd name="connsiteX4" fmla="*/ 4885203 w 4885203"/>
              <a:gd name="connsiteY4" fmla="*/ 1016859 h 1220236"/>
              <a:gd name="connsiteX5" fmla="*/ 4681826 w 4885203"/>
              <a:gd name="connsiteY5" fmla="*/ 1220236 h 1220236"/>
              <a:gd name="connsiteX6" fmla="*/ 203377 w 4885203"/>
              <a:gd name="connsiteY6" fmla="*/ 1220236 h 1220236"/>
              <a:gd name="connsiteX7" fmla="*/ 0 w 4885203"/>
              <a:gd name="connsiteY7" fmla="*/ 1016859 h 1220236"/>
              <a:gd name="connsiteX8" fmla="*/ 0 w 4885203"/>
              <a:gd name="connsiteY8" fmla="*/ 203377 h 122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220236">
                <a:moveTo>
                  <a:pt x="0" y="203377"/>
                </a:moveTo>
                <a:cubicBezTo>
                  <a:pt x="0" y="91055"/>
                  <a:pt x="91055" y="0"/>
                  <a:pt x="203377" y="0"/>
                </a:cubicBezTo>
                <a:lnTo>
                  <a:pt x="4681826" y="0"/>
                </a:lnTo>
                <a:cubicBezTo>
                  <a:pt x="4794148" y="0"/>
                  <a:pt x="4885203" y="91055"/>
                  <a:pt x="4885203" y="203377"/>
                </a:cubicBezTo>
                <a:lnTo>
                  <a:pt x="4885203" y="1016859"/>
                </a:lnTo>
                <a:cubicBezTo>
                  <a:pt x="4885203" y="1129181"/>
                  <a:pt x="4794148" y="1220236"/>
                  <a:pt x="4681826" y="1220236"/>
                </a:cubicBezTo>
                <a:lnTo>
                  <a:pt x="203377" y="1220236"/>
                </a:lnTo>
                <a:cubicBezTo>
                  <a:pt x="91055" y="1220236"/>
                  <a:pt x="0" y="1129181"/>
                  <a:pt x="0" y="1016859"/>
                </a:cubicBezTo>
                <a:lnTo>
                  <a:pt x="0" y="203377"/>
                </a:lnTo>
                <a:close/>
              </a:path>
            </a:pathLst>
          </a:cu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143387" tIns="143387" rIns="143387" bIns="143387" numCol="1" spcCol="1270" anchor="ctr" anchorCtr="0">
            <a:noAutofit/>
          </a:bodyPr>
          <a:lstStyle/>
          <a:p>
            <a:pPr marL="0" lvl="0" indent="0" algn="l" defTabSz="977900">
              <a:lnSpc>
                <a:spcPct val="90000"/>
              </a:lnSpc>
              <a:spcBef>
                <a:spcPct val="0"/>
              </a:spcBef>
              <a:spcAft>
                <a:spcPct val="35000"/>
              </a:spcAft>
              <a:buNone/>
            </a:pPr>
            <a:r>
              <a:rPr lang="en-US" sz="2200" kern="1200" dirty="0"/>
              <a:t>Statements are made, names and addresses are obtained, descriptions are given, and measurements are taken</a:t>
            </a:r>
          </a:p>
        </p:txBody>
      </p:sp>
      <p:sp>
        <p:nvSpPr>
          <p:cNvPr id="5" name="Freeform: Shape 4">
            <a:extLst>
              <a:ext uri="{FF2B5EF4-FFF2-40B4-BE49-F238E27FC236}">
                <a16:creationId xmlns:a16="http://schemas.microsoft.com/office/drawing/2014/main" id="{CE22B563-FFC6-418E-A764-B76A38824863}"/>
              </a:ext>
            </a:extLst>
          </p:cNvPr>
          <p:cNvSpPr/>
          <p:nvPr/>
        </p:nvSpPr>
        <p:spPr>
          <a:xfrm>
            <a:off x="3895725" y="3445317"/>
            <a:ext cx="4885203" cy="1220236"/>
          </a:xfrm>
          <a:custGeom>
            <a:avLst/>
            <a:gdLst>
              <a:gd name="connsiteX0" fmla="*/ 0 w 4885203"/>
              <a:gd name="connsiteY0" fmla="*/ 203377 h 1220236"/>
              <a:gd name="connsiteX1" fmla="*/ 203377 w 4885203"/>
              <a:gd name="connsiteY1" fmla="*/ 0 h 1220236"/>
              <a:gd name="connsiteX2" fmla="*/ 4681826 w 4885203"/>
              <a:gd name="connsiteY2" fmla="*/ 0 h 1220236"/>
              <a:gd name="connsiteX3" fmla="*/ 4885203 w 4885203"/>
              <a:gd name="connsiteY3" fmla="*/ 203377 h 1220236"/>
              <a:gd name="connsiteX4" fmla="*/ 4885203 w 4885203"/>
              <a:gd name="connsiteY4" fmla="*/ 1016859 h 1220236"/>
              <a:gd name="connsiteX5" fmla="*/ 4681826 w 4885203"/>
              <a:gd name="connsiteY5" fmla="*/ 1220236 h 1220236"/>
              <a:gd name="connsiteX6" fmla="*/ 203377 w 4885203"/>
              <a:gd name="connsiteY6" fmla="*/ 1220236 h 1220236"/>
              <a:gd name="connsiteX7" fmla="*/ 0 w 4885203"/>
              <a:gd name="connsiteY7" fmla="*/ 1016859 h 1220236"/>
              <a:gd name="connsiteX8" fmla="*/ 0 w 4885203"/>
              <a:gd name="connsiteY8" fmla="*/ 203377 h 122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220236">
                <a:moveTo>
                  <a:pt x="0" y="203377"/>
                </a:moveTo>
                <a:cubicBezTo>
                  <a:pt x="0" y="91055"/>
                  <a:pt x="91055" y="0"/>
                  <a:pt x="203377" y="0"/>
                </a:cubicBezTo>
                <a:lnTo>
                  <a:pt x="4681826" y="0"/>
                </a:lnTo>
                <a:cubicBezTo>
                  <a:pt x="4794148" y="0"/>
                  <a:pt x="4885203" y="91055"/>
                  <a:pt x="4885203" y="203377"/>
                </a:cubicBezTo>
                <a:lnTo>
                  <a:pt x="4885203" y="1016859"/>
                </a:lnTo>
                <a:cubicBezTo>
                  <a:pt x="4885203" y="1129181"/>
                  <a:pt x="4794148" y="1220236"/>
                  <a:pt x="4681826" y="1220236"/>
                </a:cubicBezTo>
                <a:lnTo>
                  <a:pt x="203377" y="1220236"/>
                </a:lnTo>
                <a:cubicBezTo>
                  <a:pt x="91055" y="1220236"/>
                  <a:pt x="0" y="1129181"/>
                  <a:pt x="0" y="1016859"/>
                </a:cubicBezTo>
                <a:lnTo>
                  <a:pt x="0" y="203377"/>
                </a:lnTo>
                <a:close/>
              </a:path>
            </a:pathLst>
          </a:custGeom>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143387" tIns="143387" rIns="143387" bIns="143387" numCol="1" spcCol="1270" anchor="ctr" anchorCtr="0">
            <a:noAutofit/>
          </a:bodyPr>
          <a:lstStyle/>
          <a:p>
            <a:pPr marL="0" lvl="0" indent="0" algn="l" defTabSz="977900">
              <a:lnSpc>
                <a:spcPct val="90000"/>
              </a:lnSpc>
              <a:spcBef>
                <a:spcPct val="0"/>
              </a:spcBef>
              <a:spcAft>
                <a:spcPct val="35000"/>
              </a:spcAft>
              <a:buNone/>
            </a:pPr>
            <a:r>
              <a:rPr lang="en-US" sz="2200" kern="1200" dirty="0"/>
              <a:t>Testimony should not be based on memory alone</a:t>
            </a:r>
          </a:p>
        </p:txBody>
      </p:sp>
      <p:sp>
        <p:nvSpPr>
          <p:cNvPr id="6" name="Freeform: Shape 5">
            <a:extLst>
              <a:ext uri="{FF2B5EF4-FFF2-40B4-BE49-F238E27FC236}">
                <a16:creationId xmlns:a16="http://schemas.microsoft.com/office/drawing/2014/main" id="{148DFFD7-7865-4C29-B2ED-BE97555765D7}"/>
              </a:ext>
            </a:extLst>
          </p:cNvPr>
          <p:cNvSpPr/>
          <p:nvPr/>
        </p:nvSpPr>
        <p:spPr>
          <a:xfrm>
            <a:off x="3895725" y="4728913"/>
            <a:ext cx="4885203" cy="1220236"/>
          </a:xfrm>
          <a:custGeom>
            <a:avLst/>
            <a:gdLst>
              <a:gd name="connsiteX0" fmla="*/ 0 w 4885203"/>
              <a:gd name="connsiteY0" fmla="*/ 203377 h 1220236"/>
              <a:gd name="connsiteX1" fmla="*/ 203377 w 4885203"/>
              <a:gd name="connsiteY1" fmla="*/ 0 h 1220236"/>
              <a:gd name="connsiteX2" fmla="*/ 4681826 w 4885203"/>
              <a:gd name="connsiteY2" fmla="*/ 0 h 1220236"/>
              <a:gd name="connsiteX3" fmla="*/ 4885203 w 4885203"/>
              <a:gd name="connsiteY3" fmla="*/ 203377 h 1220236"/>
              <a:gd name="connsiteX4" fmla="*/ 4885203 w 4885203"/>
              <a:gd name="connsiteY4" fmla="*/ 1016859 h 1220236"/>
              <a:gd name="connsiteX5" fmla="*/ 4681826 w 4885203"/>
              <a:gd name="connsiteY5" fmla="*/ 1220236 h 1220236"/>
              <a:gd name="connsiteX6" fmla="*/ 203377 w 4885203"/>
              <a:gd name="connsiteY6" fmla="*/ 1220236 h 1220236"/>
              <a:gd name="connsiteX7" fmla="*/ 0 w 4885203"/>
              <a:gd name="connsiteY7" fmla="*/ 1016859 h 1220236"/>
              <a:gd name="connsiteX8" fmla="*/ 0 w 4885203"/>
              <a:gd name="connsiteY8" fmla="*/ 203377 h 122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220236">
                <a:moveTo>
                  <a:pt x="0" y="203377"/>
                </a:moveTo>
                <a:cubicBezTo>
                  <a:pt x="0" y="91055"/>
                  <a:pt x="91055" y="0"/>
                  <a:pt x="203377" y="0"/>
                </a:cubicBezTo>
                <a:lnTo>
                  <a:pt x="4681826" y="0"/>
                </a:lnTo>
                <a:cubicBezTo>
                  <a:pt x="4794148" y="0"/>
                  <a:pt x="4885203" y="91055"/>
                  <a:pt x="4885203" y="203377"/>
                </a:cubicBezTo>
                <a:lnTo>
                  <a:pt x="4885203" y="1016859"/>
                </a:lnTo>
                <a:cubicBezTo>
                  <a:pt x="4885203" y="1129181"/>
                  <a:pt x="4794148" y="1220236"/>
                  <a:pt x="4681826" y="1220236"/>
                </a:cubicBezTo>
                <a:lnTo>
                  <a:pt x="203377" y="1220236"/>
                </a:lnTo>
                <a:cubicBezTo>
                  <a:pt x="91055" y="1220236"/>
                  <a:pt x="0" y="1129181"/>
                  <a:pt x="0" y="1016859"/>
                </a:cubicBezTo>
                <a:lnTo>
                  <a:pt x="0" y="203377"/>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43387" tIns="143387" rIns="143387" bIns="143387" numCol="1" spcCol="1270" anchor="ctr" anchorCtr="0">
            <a:noAutofit/>
          </a:bodyPr>
          <a:lstStyle/>
          <a:p>
            <a:pPr marL="0" lvl="0" indent="0" algn="l" defTabSz="977900">
              <a:lnSpc>
                <a:spcPct val="90000"/>
              </a:lnSpc>
              <a:spcBef>
                <a:spcPct val="0"/>
              </a:spcBef>
              <a:spcAft>
                <a:spcPct val="35000"/>
              </a:spcAft>
              <a:buNone/>
            </a:pPr>
            <a:r>
              <a:rPr lang="en-US" sz="2200" kern="1200" dirty="0"/>
              <a:t>Important details could be forgotten or cause you to give inaccurate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Freeform: Shape 7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66" name="Title 1">
            <a:extLst>
              <a:ext uri="{FF2B5EF4-FFF2-40B4-BE49-F238E27FC236}">
                <a16:creationId xmlns:a16="http://schemas.microsoft.com/office/drawing/2014/main" id="{AF21ED97-F7F2-4B3C-86E3-C251B13EDFCF}"/>
              </a:ext>
            </a:extLst>
          </p:cNvPr>
          <p:cNvSpPr>
            <a:spLocks noGrp="1"/>
          </p:cNvSpPr>
          <p:nvPr>
            <p:ph type="title"/>
          </p:nvPr>
        </p:nvSpPr>
        <p:spPr>
          <a:xfrm>
            <a:off x="647271" y="1012004"/>
            <a:ext cx="2562119" cy="4795408"/>
          </a:xfrm>
        </p:spPr>
        <p:txBody>
          <a:bodyPr>
            <a:normAutofit/>
          </a:bodyPr>
          <a:lstStyle/>
          <a:p>
            <a:pPr fontAlgn="auto">
              <a:spcAft>
                <a:spcPts val="0"/>
              </a:spcAft>
              <a:defRPr/>
            </a:pPr>
            <a:r>
              <a:rPr lang="en-US" altLang="en-US" dirty="0">
                <a:solidFill>
                  <a:srgbClr val="FFFFFF"/>
                </a:solidFill>
              </a:rPr>
              <a:t>Your Field Notes can be used as a log</a:t>
            </a:r>
          </a:p>
        </p:txBody>
      </p:sp>
      <p:sp>
        <p:nvSpPr>
          <p:cNvPr id="3" name="Freeform: Shape 2">
            <a:extLst>
              <a:ext uri="{FF2B5EF4-FFF2-40B4-BE49-F238E27FC236}">
                <a16:creationId xmlns:a16="http://schemas.microsoft.com/office/drawing/2014/main" id="{B355BFF9-433F-4CBD-885E-A0C7DAB26451}"/>
              </a:ext>
            </a:extLst>
          </p:cNvPr>
          <p:cNvSpPr/>
          <p:nvPr/>
        </p:nvSpPr>
        <p:spPr>
          <a:xfrm>
            <a:off x="3895725" y="575290"/>
            <a:ext cx="4885203" cy="1842311"/>
          </a:xfrm>
          <a:custGeom>
            <a:avLst/>
            <a:gdLst>
              <a:gd name="connsiteX0" fmla="*/ 0 w 4885203"/>
              <a:gd name="connsiteY0" fmla="*/ 307058 h 1842311"/>
              <a:gd name="connsiteX1" fmla="*/ 307058 w 4885203"/>
              <a:gd name="connsiteY1" fmla="*/ 0 h 1842311"/>
              <a:gd name="connsiteX2" fmla="*/ 4578145 w 4885203"/>
              <a:gd name="connsiteY2" fmla="*/ 0 h 1842311"/>
              <a:gd name="connsiteX3" fmla="*/ 4885203 w 4885203"/>
              <a:gd name="connsiteY3" fmla="*/ 307058 h 1842311"/>
              <a:gd name="connsiteX4" fmla="*/ 4885203 w 4885203"/>
              <a:gd name="connsiteY4" fmla="*/ 1535253 h 1842311"/>
              <a:gd name="connsiteX5" fmla="*/ 4578145 w 4885203"/>
              <a:gd name="connsiteY5" fmla="*/ 1842311 h 1842311"/>
              <a:gd name="connsiteX6" fmla="*/ 307058 w 4885203"/>
              <a:gd name="connsiteY6" fmla="*/ 1842311 h 1842311"/>
              <a:gd name="connsiteX7" fmla="*/ 0 w 4885203"/>
              <a:gd name="connsiteY7" fmla="*/ 1535253 h 1842311"/>
              <a:gd name="connsiteX8" fmla="*/ 0 w 4885203"/>
              <a:gd name="connsiteY8" fmla="*/ 307058 h 1842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842311">
                <a:moveTo>
                  <a:pt x="0" y="307058"/>
                </a:moveTo>
                <a:cubicBezTo>
                  <a:pt x="0" y="137475"/>
                  <a:pt x="137475" y="0"/>
                  <a:pt x="307058" y="0"/>
                </a:cubicBezTo>
                <a:lnTo>
                  <a:pt x="4578145" y="0"/>
                </a:lnTo>
                <a:cubicBezTo>
                  <a:pt x="4747728" y="0"/>
                  <a:pt x="4885203" y="137475"/>
                  <a:pt x="4885203" y="307058"/>
                </a:cubicBezTo>
                <a:lnTo>
                  <a:pt x="4885203" y="1535253"/>
                </a:lnTo>
                <a:cubicBezTo>
                  <a:pt x="4885203" y="1704836"/>
                  <a:pt x="4747728" y="1842311"/>
                  <a:pt x="4578145" y="1842311"/>
                </a:cubicBezTo>
                <a:lnTo>
                  <a:pt x="307058" y="1842311"/>
                </a:lnTo>
                <a:cubicBezTo>
                  <a:pt x="137475" y="1842311"/>
                  <a:pt x="0" y="1704836"/>
                  <a:pt x="0" y="1535253"/>
                </a:cubicBezTo>
                <a:lnTo>
                  <a:pt x="0" y="30705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88994" tIns="188994" rIns="188994" bIns="188994" numCol="1" spcCol="1270" anchor="ctr" anchorCtr="0">
            <a:noAutofit/>
          </a:bodyPr>
          <a:lstStyle/>
          <a:p>
            <a:pPr marL="0" lvl="0" indent="0" algn="l" defTabSz="1155700">
              <a:lnSpc>
                <a:spcPct val="90000"/>
              </a:lnSpc>
              <a:spcBef>
                <a:spcPct val="0"/>
              </a:spcBef>
              <a:spcAft>
                <a:spcPct val="35000"/>
              </a:spcAft>
              <a:buNone/>
            </a:pPr>
            <a:r>
              <a:rPr lang="en-US" sz="2600" kern="1200" dirty="0"/>
              <a:t>Record events and circumstances that happened during your shift.</a:t>
            </a:r>
          </a:p>
        </p:txBody>
      </p:sp>
      <p:sp>
        <p:nvSpPr>
          <p:cNvPr id="4" name="Freeform: Shape 3">
            <a:extLst>
              <a:ext uri="{FF2B5EF4-FFF2-40B4-BE49-F238E27FC236}">
                <a16:creationId xmlns:a16="http://schemas.microsoft.com/office/drawing/2014/main" id="{BA1E24C8-AA1B-4914-8B19-8C32CF1AB8D1}"/>
              </a:ext>
            </a:extLst>
          </p:cNvPr>
          <p:cNvSpPr/>
          <p:nvPr/>
        </p:nvSpPr>
        <p:spPr>
          <a:xfrm>
            <a:off x="3895725" y="2492481"/>
            <a:ext cx="4885203" cy="1842311"/>
          </a:xfrm>
          <a:custGeom>
            <a:avLst/>
            <a:gdLst>
              <a:gd name="connsiteX0" fmla="*/ 0 w 4885203"/>
              <a:gd name="connsiteY0" fmla="*/ 307058 h 1842311"/>
              <a:gd name="connsiteX1" fmla="*/ 307058 w 4885203"/>
              <a:gd name="connsiteY1" fmla="*/ 0 h 1842311"/>
              <a:gd name="connsiteX2" fmla="*/ 4578145 w 4885203"/>
              <a:gd name="connsiteY2" fmla="*/ 0 h 1842311"/>
              <a:gd name="connsiteX3" fmla="*/ 4885203 w 4885203"/>
              <a:gd name="connsiteY3" fmla="*/ 307058 h 1842311"/>
              <a:gd name="connsiteX4" fmla="*/ 4885203 w 4885203"/>
              <a:gd name="connsiteY4" fmla="*/ 1535253 h 1842311"/>
              <a:gd name="connsiteX5" fmla="*/ 4578145 w 4885203"/>
              <a:gd name="connsiteY5" fmla="*/ 1842311 h 1842311"/>
              <a:gd name="connsiteX6" fmla="*/ 307058 w 4885203"/>
              <a:gd name="connsiteY6" fmla="*/ 1842311 h 1842311"/>
              <a:gd name="connsiteX7" fmla="*/ 0 w 4885203"/>
              <a:gd name="connsiteY7" fmla="*/ 1535253 h 1842311"/>
              <a:gd name="connsiteX8" fmla="*/ 0 w 4885203"/>
              <a:gd name="connsiteY8" fmla="*/ 307058 h 1842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842311">
                <a:moveTo>
                  <a:pt x="0" y="307058"/>
                </a:moveTo>
                <a:cubicBezTo>
                  <a:pt x="0" y="137475"/>
                  <a:pt x="137475" y="0"/>
                  <a:pt x="307058" y="0"/>
                </a:cubicBezTo>
                <a:lnTo>
                  <a:pt x="4578145" y="0"/>
                </a:lnTo>
                <a:cubicBezTo>
                  <a:pt x="4747728" y="0"/>
                  <a:pt x="4885203" y="137475"/>
                  <a:pt x="4885203" y="307058"/>
                </a:cubicBezTo>
                <a:lnTo>
                  <a:pt x="4885203" y="1535253"/>
                </a:lnTo>
                <a:cubicBezTo>
                  <a:pt x="4885203" y="1704836"/>
                  <a:pt x="4747728" y="1842311"/>
                  <a:pt x="4578145" y="1842311"/>
                </a:cubicBezTo>
                <a:lnTo>
                  <a:pt x="307058" y="1842311"/>
                </a:lnTo>
                <a:cubicBezTo>
                  <a:pt x="137475" y="1842311"/>
                  <a:pt x="0" y="1704836"/>
                  <a:pt x="0" y="1535253"/>
                </a:cubicBezTo>
                <a:lnTo>
                  <a:pt x="0" y="307058"/>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88994" tIns="188994" rIns="188994" bIns="188994" numCol="1" spcCol="1270" anchor="ctr" anchorCtr="0">
            <a:noAutofit/>
          </a:bodyPr>
          <a:lstStyle/>
          <a:p>
            <a:pPr marL="0" lvl="0" indent="0" algn="l" defTabSz="1155700">
              <a:lnSpc>
                <a:spcPct val="90000"/>
              </a:lnSpc>
              <a:spcBef>
                <a:spcPct val="0"/>
              </a:spcBef>
              <a:spcAft>
                <a:spcPct val="35000"/>
              </a:spcAft>
              <a:buNone/>
            </a:pPr>
            <a:r>
              <a:rPr lang="en-US" sz="2600" kern="1200" dirty="0"/>
              <a:t>Daily Activities should be put in chronological order.</a:t>
            </a:r>
          </a:p>
        </p:txBody>
      </p:sp>
      <p:sp>
        <p:nvSpPr>
          <p:cNvPr id="5" name="Freeform: Shape 4">
            <a:extLst>
              <a:ext uri="{FF2B5EF4-FFF2-40B4-BE49-F238E27FC236}">
                <a16:creationId xmlns:a16="http://schemas.microsoft.com/office/drawing/2014/main" id="{AB387CCE-29B0-4605-B31A-F3AC47A603D5}"/>
              </a:ext>
            </a:extLst>
          </p:cNvPr>
          <p:cNvSpPr/>
          <p:nvPr/>
        </p:nvSpPr>
        <p:spPr>
          <a:xfrm>
            <a:off x="3895725" y="4409672"/>
            <a:ext cx="4885203" cy="1842311"/>
          </a:xfrm>
          <a:custGeom>
            <a:avLst/>
            <a:gdLst>
              <a:gd name="connsiteX0" fmla="*/ 0 w 4885203"/>
              <a:gd name="connsiteY0" fmla="*/ 307058 h 1842311"/>
              <a:gd name="connsiteX1" fmla="*/ 307058 w 4885203"/>
              <a:gd name="connsiteY1" fmla="*/ 0 h 1842311"/>
              <a:gd name="connsiteX2" fmla="*/ 4578145 w 4885203"/>
              <a:gd name="connsiteY2" fmla="*/ 0 h 1842311"/>
              <a:gd name="connsiteX3" fmla="*/ 4885203 w 4885203"/>
              <a:gd name="connsiteY3" fmla="*/ 307058 h 1842311"/>
              <a:gd name="connsiteX4" fmla="*/ 4885203 w 4885203"/>
              <a:gd name="connsiteY4" fmla="*/ 1535253 h 1842311"/>
              <a:gd name="connsiteX5" fmla="*/ 4578145 w 4885203"/>
              <a:gd name="connsiteY5" fmla="*/ 1842311 h 1842311"/>
              <a:gd name="connsiteX6" fmla="*/ 307058 w 4885203"/>
              <a:gd name="connsiteY6" fmla="*/ 1842311 h 1842311"/>
              <a:gd name="connsiteX7" fmla="*/ 0 w 4885203"/>
              <a:gd name="connsiteY7" fmla="*/ 1535253 h 1842311"/>
              <a:gd name="connsiteX8" fmla="*/ 0 w 4885203"/>
              <a:gd name="connsiteY8" fmla="*/ 307058 h 1842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5203" h="1842311">
                <a:moveTo>
                  <a:pt x="0" y="307058"/>
                </a:moveTo>
                <a:cubicBezTo>
                  <a:pt x="0" y="137475"/>
                  <a:pt x="137475" y="0"/>
                  <a:pt x="307058" y="0"/>
                </a:cubicBezTo>
                <a:lnTo>
                  <a:pt x="4578145" y="0"/>
                </a:lnTo>
                <a:cubicBezTo>
                  <a:pt x="4747728" y="0"/>
                  <a:pt x="4885203" y="137475"/>
                  <a:pt x="4885203" y="307058"/>
                </a:cubicBezTo>
                <a:lnTo>
                  <a:pt x="4885203" y="1535253"/>
                </a:lnTo>
                <a:cubicBezTo>
                  <a:pt x="4885203" y="1704836"/>
                  <a:pt x="4747728" y="1842311"/>
                  <a:pt x="4578145" y="1842311"/>
                </a:cubicBezTo>
                <a:lnTo>
                  <a:pt x="307058" y="1842311"/>
                </a:lnTo>
                <a:cubicBezTo>
                  <a:pt x="137475" y="1842311"/>
                  <a:pt x="0" y="1704836"/>
                  <a:pt x="0" y="1535253"/>
                </a:cubicBezTo>
                <a:lnTo>
                  <a:pt x="0" y="307058"/>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88994" tIns="188994" rIns="188994" bIns="188994" numCol="1" spcCol="1270" anchor="ctr" anchorCtr="0">
            <a:noAutofit/>
          </a:bodyPr>
          <a:lstStyle/>
          <a:p>
            <a:pPr marL="0" lvl="0" indent="0" algn="l" defTabSz="1155700">
              <a:lnSpc>
                <a:spcPct val="90000"/>
              </a:lnSpc>
              <a:spcBef>
                <a:spcPct val="0"/>
              </a:spcBef>
              <a:spcAft>
                <a:spcPct val="35000"/>
              </a:spcAft>
              <a:buNone/>
            </a:pPr>
            <a:r>
              <a:rPr lang="en-US" sz="2600" kern="1200" dirty="0"/>
              <a:t>Your field notebook becomes a primary source of documentation of your activities and observations while at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774106E-177A-4CFC-A582-9742F42EFB96}"/>
              </a:ext>
            </a:extLst>
          </p:cNvPr>
          <p:cNvSpPr>
            <a:spLocks noGrp="1"/>
          </p:cNvSpPr>
          <p:nvPr>
            <p:ph type="title"/>
          </p:nvPr>
        </p:nvSpPr>
        <p:spPr>
          <a:xfrm>
            <a:off x="647271" y="1012004"/>
            <a:ext cx="2562119" cy="4795408"/>
          </a:xfrm>
        </p:spPr>
        <p:txBody>
          <a:bodyPr>
            <a:normAutofit/>
          </a:bodyPr>
          <a:lstStyle/>
          <a:p>
            <a:r>
              <a:rPr lang="en-US" dirty="0">
                <a:solidFill>
                  <a:srgbClr val="FFFFFF"/>
                </a:solidFill>
              </a:rPr>
              <a:t>Helpful Note Taking Hints</a:t>
            </a:r>
          </a:p>
        </p:txBody>
      </p:sp>
      <p:grpSp>
        <p:nvGrpSpPr>
          <p:cNvPr id="25" name="Group 24">
            <a:extLst>
              <a:ext uri="{FF2B5EF4-FFF2-40B4-BE49-F238E27FC236}">
                <a16:creationId xmlns:a16="http://schemas.microsoft.com/office/drawing/2014/main" id="{D76900E5-C841-4600-A78B-FAC8E77EEB06}"/>
              </a:ext>
            </a:extLst>
          </p:cNvPr>
          <p:cNvGrpSpPr/>
          <p:nvPr/>
        </p:nvGrpSpPr>
        <p:grpSpPr>
          <a:xfrm>
            <a:off x="3895725" y="472827"/>
            <a:ext cx="4885203" cy="811257"/>
            <a:chOff x="3895725" y="472827"/>
            <a:chExt cx="4885203" cy="811257"/>
          </a:xfrm>
        </p:grpSpPr>
        <p:sp>
          <p:nvSpPr>
            <p:cNvPr id="6" name="Rectangle: Rounded Corners 5">
              <a:extLst>
                <a:ext uri="{FF2B5EF4-FFF2-40B4-BE49-F238E27FC236}">
                  <a16:creationId xmlns:a16="http://schemas.microsoft.com/office/drawing/2014/main" id="{5AE2CE71-39B8-4E8C-B0E7-BBFE84D8337D}"/>
                </a:ext>
              </a:extLst>
            </p:cNvPr>
            <p:cNvSpPr/>
            <p:nvPr/>
          </p:nvSpPr>
          <p:spPr>
            <a:xfrm>
              <a:off x="3895725" y="472827"/>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7" name="Rectangle 6" descr="Pencil">
              <a:extLst>
                <a:ext uri="{FF2B5EF4-FFF2-40B4-BE49-F238E27FC236}">
                  <a16:creationId xmlns:a16="http://schemas.microsoft.com/office/drawing/2014/main" id="{8DFF22FA-616C-4479-8BDE-2B2759297790}"/>
                </a:ext>
              </a:extLst>
            </p:cNvPr>
            <p:cNvSpPr/>
            <p:nvPr/>
          </p:nvSpPr>
          <p:spPr>
            <a:xfrm>
              <a:off x="4141130" y="655360"/>
              <a:ext cx="446191" cy="446191"/>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E9CB1397-26E7-4E6D-8FFE-7F9B080F9734}"/>
                </a:ext>
              </a:extLst>
            </p:cNvPr>
            <p:cNvSpPr/>
            <p:nvPr/>
          </p:nvSpPr>
          <p:spPr>
            <a:xfrm>
              <a:off x="4832727" y="472827"/>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Write what happened in chronological order.</a:t>
              </a:r>
            </a:p>
          </p:txBody>
        </p:sp>
      </p:grpSp>
      <p:grpSp>
        <p:nvGrpSpPr>
          <p:cNvPr id="26" name="Group 25">
            <a:extLst>
              <a:ext uri="{FF2B5EF4-FFF2-40B4-BE49-F238E27FC236}">
                <a16:creationId xmlns:a16="http://schemas.microsoft.com/office/drawing/2014/main" id="{9A2C0B6E-4A44-46A0-AA56-CD0F04D0C858}"/>
              </a:ext>
            </a:extLst>
          </p:cNvPr>
          <p:cNvGrpSpPr/>
          <p:nvPr/>
        </p:nvGrpSpPr>
        <p:grpSpPr>
          <a:xfrm>
            <a:off x="3895725" y="1486899"/>
            <a:ext cx="4885203" cy="811257"/>
            <a:chOff x="3895725" y="1486899"/>
            <a:chExt cx="4885203" cy="811257"/>
          </a:xfrm>
        </p:grpSpPr>
        <p:sp>
          <p:nvSpPr>
            <p:cNvPr id="9" name="Rectangle: Rounded Corners 8">
              <a:extLst>
                <a:ext uri="{FF2B5EF4-FFF2-40B4-BE49-F238E27FC236}">
                  <a16:creationId xmlns:a16="http://schemas.microsoft.com/office/drawing/2014/main" id="{DD197671-F177-46CA-93BE-F6D690E273A2}"/>
                </a:ext>
              </a:extLst>
            </p:cNvPr>
            <p:cNvSpPr/>
            <p:nvPr/>
          </p:nvSpPr>
          <p:spPr>
            <a:xfrm>
              <a:off x="3895725" y="1486899"/>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1" name="Rectangle 10" descr="Group of People">
              <a:extLst>
                <a:ext uri="{FF2B5EF4-FFF2-40B4-BE49-F238E27FC236}">
                  <a16:creationId xmlns:a16="http://schemas.microsoft.com/office/drawing/2014/main" id="{9A5B9FCA-64C4-4956-AB22-69DB4E643E79}"/>
                </a:ext>
              </a:extLst>
            </p:cNvPr>
            <p:cNvSpPr/>
            <p:nvPr/>
          </p:nvSpPr>
          <p:spPr>
            <a:xfrm>
              <a:off x="4141130" y="1669432"/>
              <a:ext cx="446191" cy="44619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2" name="Freeform: Shape 11">
              <a:extLst>
                <a:ext uri="{FF2B5EF4-FFF2-40B4-BE49-F238E27FC236}">
                  <a16:creationId xmlns:a16="http://schemas.microsoft.com/office/drawing/2014/main" id="{4AB5FB4E-EEFF-4AD1-BA90-5F879EEDAD38}"/>
                </a:ext>
              </a:extLst>
            </p:cNvPr>
            <p:cNvSpPr/>
            <p:nvPr/>
          </p:nvSpPr>
          <p:spPr>
            <a:xfrm>
              <a:off x="4832727" y="1486899"/>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Include all names, positions, titles, etc.</a:t>
              </a:r>
            </a:p>
          </p:txBody>
        </p:sp>
      </p:grpSp>
      <p:grpSp>
        <p:nvGrpSpPr>
          <p:cNvPr id="27" name="Group 26">
            <a:extLst>
              <a:ext uri="{FF2B5EF4-FFF2-40B4-BE49-F238E27FC236}">
                <a16:creationId xmlns:a16="http://schemas.microsoft.com/office/drawing/2014/main" id="{35F56B64-717E-422C-8E54-6174C5E31492}"/>
              </a:ext>
            </a:extLst>
          </p:cNvPr>
          <p:cNvGrpSpPr/>
          <p:nvPr/>
        </p:nvGrpSpPr>
        <p:grpSpPr>
          <a:xfrm>
            <a:off x="3895725" y="2500972"/>
            <a:ext cx="4885203" cy="811257"/>
            <a:chOff x="3895725" y="2500972"/>
            <a:chExt cx="4885203" cy="811257"/>
          </a:xfrm>
        </p:grpSpPr>
        <p:sp>
          <p:nvSpPr>
            <p:cNvPr id="13" name="Rectangle: Rounded Corners 12">
              <a:extLst>
                <a:ext uri="{FF2B5EF4-FFF2-40B4-BE49-F238E27FC236}">
                  <a16:creationId xmlns:a16="http://schemas.microsoft.com/office/drawing/2014/main" id="{BBC86C0B-A2FD-40D1-ACD5-F50B0DE644AB}"/>
                </a:ext>
              </a:extLst>
            </p:cNvPr>
            <p:cNvSpPr/>
            <p:nvPr/>
          </p:nvSpPr>
          <p:spPr>
            <a:xfrm>
              <a:off x="3895725" y="2500972"/>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4" name="Rectangle 13" descr="Speaker Phone">
              <a:extLst>
                <a:ext uri="{FF2B5EF4-FFF2-40B4-BE49-F238E27FC236}">
                  <a16:creationId xmlns:a16="http://schemas.microsoft.com/office/drawing/2014/main" id="{01537C67-EF00-4621-B755-ED0D08DB17CB}"/>
                </a:ext>
              </a:extLst>
            </p:cNvPr>
            <p:cNvSpPr/>
            <p:nvPr/>
          </p:nvSpPr>
          <p:spPr>
            <a:xfrm>
              <a:off x="4141130" y="2683505"/>
              <a:ext cx="446191" cy="446191"/>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A4BADA88-80FF-47EC-B5ED-5A5657BC70A7}"/>
                </a:ext>
              </a:extLst>
            </p:cNvPr>
            <p:cNvSpPr/>
            <p:nvPr/>
          </p:nvSpPr>
          <p:spPr>
            <a:xfrm>
              <a:off x="4832727" y="2500972"/>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Include addresses, telephone numbers, etc.</a:t>
              </a:r>
            </a:p>
          </p:txBody>
        </p:sp>
      </p:grpSp>
      <p:grpSp>
        <p:nvGrpSpPr>
          <p:cNvPr id="28" name="Group 27">
            <a:extLst>
              <a:ext uri="{FF2B5EF4-FFF2-40B4-BE49-F238E27FC236}">
                <a16:creationId xmlns:a16="http://schemas.microsoft.com/office/drawing/2014/main" id="{3C97795F-2C7F-4339-BEFF-EAFC869B5F39}"/>
              </a:ext>
            </a:extLst>
          </p:cNvPr>
          <p:cNvGrpSpPr/>
          <p:nvPr/>
        </p:nvGrpSpPr>
        <p:grpSpPr>
          <a:xfrm>
            <a:off x="3895725" y="3515044"/>
            <a:ext cx="4885203" cy="811257"/>
            <a:chOff x="3895725" y="3515044"/>
            <a:chExt cx="4885203" cy="811257"/>
          </a:xfrm>
        </p:grpSpPr>
        <p:sp>
          <p:nvSpPr>
            <p:cNvPr id="16" name="Rectangle: Rounded Corners 15">
              <a:extLst>
                <a:ext uri="{FF2B5EF4-FFF2-40B4-BE49-F238E27FC236}">
                  <a16:creationId xmlns:a16="http://schemas.microsoft.com/office/drawing/2014/main" id="{6979A634-5658-488B-9A7F-3B3599D1951F}"/>
                </a:ext>
              </a:extLst>
            </p:cNvPr>
            <p:cNvSpPr/>
            <p:nvPr/>
          </p:nvSpPr>
          <p:spPr>
            <a:xfrm>
              <a:off x="3895725" y="3515044"/>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7" name="Rectangle 16" descr="Checkmark">
              <a:extLst>
                <a:ext uri="{FF2B5EF4-FFF2-40B4-BE49-F238E27FC236}">
                  <a16:creationId xmlns:a16="http://schemas.microsoft.com/office/drawing/2014/main" id="{038DC330-4B99-4851-BCD9-C1C69009FE00}"/>
                </a:ext>
              </a:extLst>
            </p:cNvPr>
            <p:cNvSpPr/>
            <p:nvPr/>
          </p:nvSpPr>
          <p:spPr>
            <a:xfrm>
              <a:off x="4141130" y="3697577"/>
              <a:ext cx="446191" cy="446191"/>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18" name="Freeform: Shape 17">
              <a:extLst>
                <a:ext uri="{FF2B5EF4-FFF2-40B4-BE49-F238E27FC236}">
                  <a16:creationId xmlns:a16="http://schemas.microsoft.com/office/drawing/2014/main" id="{096E32BF-2CED-4395-80A5-A3C637A426B3}"/>
                </a:ext>
              </a:extLst>
            </p:cNvPr>
            <p:cNvSpPr/>
            <p:nvPr/>
          </p:nvSpPr>
          <p:spPr>
            <a:xfrm>
              <a:off x="4832727" y="3515044"/>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Explain in simple terms what happened</a:t>
              </a:r>
            </a:p>
          </p:txBody>
        </p:sp>
      </p:grpSp>
      <p:grpSp>
        <p:nvGrpSpPr>
          <p:cNvPr id="29" name="Group 28">
            <a:extLst>
              <a:ext uri="{FF2B5EF4-FFF2-40B4-BE49-F238E27FC236}">
                <a16:creationId xmlns:a16="http://schemas.microsoft.com/office/drawing/2014/main" id="{52D8CF2D-7660-43A1-8542-7293B1556124}"/>
              </a:ext>
            </a:extLst>
          </p:cNvPr>
          <p:cNvGrpSpPr/>
          <p:nvPr/>
        </p:nvGrpSpPr>
        <p:grpSpPr>
          <a:xfrm>
            <a:off x="3895725" y="4529116"/>
            <a:ext cx="4885203" cy="811257"/>
            <a:chOff x="3895725" y="4529116"/>
            <a:chExt cx="4885203" cy="811257"/>
          </a:xfrm>
        </p:grpSpPr>
        <p:sp>
          <p:nvSpPr>
            <p:cNvPr id="19" name="Rectangle: Rounded Corners 18">
              <a:extLst>
                <a:ext uri="{FF2B5EF4-FFF2-40B4-BE49-F238E27FC236}">
                  <a16:creationId xmlns:a16="http://schemas.microsoft.com/office/drawing/2014/main" id="{85471143-A1E2-48BF-9ADE-6AF3CF14FECF}"/>
                </a:ext>
              </a:extLst>
            </p:cNvPr>
            <p:cNvSpPr/>
            <p:nvPr/>
          </p:nvSpPr>
          <p:spPr>
            <a:xfrm>
              <a:off x="3895725" y="4529116"/>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0" name="Rectangle 19" descr="Quotes">
              <a:extLst>
                <a:ext uri="{FF2B5EF4-FFF2-40B4-BE49-F238E27FC236}">
                  <a16:creationId xmlns:a16="http://schemas.microsoft.com/office/drawing/2014/main" id="{DCE41312-4669-423C-8969-E59D3706DB3F}"/>
                </a:ext>
              </a:extLst>
            </p:cNvPr>
            <p:cNvSpPr/>
            <p:nvPr/>
          </p:nvSpPr>
          <p:spPr>
            <a:xfrm>
              <a:off x="4141130" y="4711649"/>
              <a:ext cx="446191" cy="446191"/>
            </a:xfrm>
            <a:prstGeom prst="rect">
              <a:avLst/>
            </a:prstGeom>
            <a: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21" name="Freeform: Shape 20">
              <a:extLst>
                <a:ext uri="{FF2B5EF4-FFF2-40B4-BE49-F238E27FC236}">
                  <a16:creationId xmlns:a16="http://schemas.microsoft.com/office/drawing/2014/main" id="{9B2E9C3B-A61F-4143-BBD2-C5821D6810B3}"/>
                </a:ext>
              </a:extLst>
            </p:cNvPr>
            <p:cNvSpPr/>
            <p:nvPr/>
          </p:nvSpPr>
          <p:spPr>
            <a:xfrm>
              <a:off x="4832727" y="4529116"/>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Use your notes, not memory, to write the report</a:t>
              </a:r>
            </a:p>
          </p:txBody>
        </p:sp>
      </p:grpSp>
      <p:grpSp>
        <p:nvGrpSpPr>
          <p:cNvPr id="30" name="Group 29">
            <a:extLst>
              <a:ext uri="{FF2B5EF4-FFF2-40B4-BE49-F238E27FC236}">
                <a16:creationId xmlns:a16="http://schemas.microsoft.com/office/drawing/2014/main" id="{301CF0E6-7AD3-4F3B-A290-6CD613CBDFC1}"/>
              </a:ext>
            </a:extLst>
          </p:cNvPr>
          <p:cNvGrpSpPr/>
          <p:nvPr/>
        </p:nvGrpSpPr>
        <p:grpSpPr>
          <a:xfrm>
            <a:off x="3895725" y="5543188"/>
            <a:ext cx="4885203" cy="811257"/>
            <a:chOff x="3895725" y="5543188"/>
            <a:chExt cx="4885203" cy="811257"/>
          </a:xfrm>
        </p:grpSpPr>
        <p:sp>
          <p:nvSpPr>
            <p:cNvPr id="22" name="Rectangle: Rounded Corners 21">
              <a:extLst>
                <a:ext uri="{FF2B5EF4-FFF2-40B4-BE49-F238E27FC236}">
                  <a16:creationId xmlns:a16="http://schemas.microsoft.com/office/drawing/2014/main" id="{71293E10-A2F5-42A1-B080-38190D781B42}"/>
                </a:ext>
              </a:extLst>
            </p:cNvPr>
            <p:cNvSpPr/>
            <p:nvPr/>
          </p:nvSpPr>
          <p:spPr>
            <a:xfrm>
              <a:off x="3895725" y="5543188"/>
              <a:ext cx="4885203" cy="8112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3" name="Rectangle 22" descr="Document">
              <a:extLst>
                <a:ext uri="{FF2B5EF4-FFF2-40B4-BE49-F238E27FC236}">
                  <a16:creationId xmlns:a16="http://schemas.microsoft.com/office/drawing/2014/main" id="{3BF5F7AB-4D92-46CE-AD1F-485C5905B61D}"/>
                </a:ext>
              </a:extLst>
            </p:cNvPr>
            <p:cNvSpPr/>
            <p:nvPr/>
          </p:nvSpPr>
          <p:spPr>
            <a:xfrm>
              <a:off x="4141130" y="5725721"/>
              <a:ext cx="446191" cy="446191"/>
            </a:xfrm>
            <a:prstGeom prst="rect">
              <a:avLst/>
            </a:prstGeom>
            <a: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4" name="Freeform: Shape 23">
              <a:extLst>
                <a:ext uri="{FF2B5EF4-FFF2-40B4-BE49-F238E27FC236}">
                  <a16:creationId xmlns:a16="http://schemas.microsoft.com/office/drawing/2014/main" id="{C26044C7-4FAB-4AEB-AA8B-BE333C98FA3F}"/>
                </a:ext>
              </a:extLst>
            </p:cNvPr>
            <p:cNvSpPr/>
            <p:nvPr/>
          </p:nvSpPr>
          <p:spPr>
            <a:xfrm>
              <a:off x="4832727" y="5543188"/>
              <a:ext cx="3948200" cy="811257"/>
            </a:xfrm>
            <a:custGeom>
              <a:avLst/>
              <a:gdLst>
                <a:gd name="connsiteX0" fmla="*/ 0 w 3948200"/>
                <a:gd name="connsiteY0" fmla="*/ 0 h 811257"/>
                <a:gd name="connsiteX1" fmla="*/ 3948200 w 3948200"/>
                <a:gd name="connsiteY1" fmla="*/ 0 h 811257"/>
                <a:gd name="connsiteX2" fmla="*/ 3948200 w 3948200"/>
                <a:gd name="connsiteY2" fmla="*/ 811257 h 811257"/>
                <a:gd name="connsiteX3" fmla="*/ 0 w 3948200"/>
                <a:gd name="connsiteY3" fmla="*/ 811257 h 811257"/>
                <a:gd name="connsiteX4" fmla="*/ 0 w 3948200"/>
                <a:gd name="connsiteY4" fmla="*/ 0 h 8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8200" h="811257">
                  <a:moveTo>
                    <a:pt x="0" y="0"/>
                  </a:moveTo>
                  <a:lnTo>
                    <a:pt x="3948200" y="0"/>
                  </a:lnTo>
                  <a:lnTo>
                    <a:pt x="3948200" y="811257"/>
                  </a:lnTo>
                  <a:lnTo>
                    <a:pt x="0" y="8112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kern="1200" dirty="0"/>
                <a:t>Write the report as soon as possible</a:t>
              </a:r>
            </a:p>
          </p:txBody>
        </p:sp>
      </p:grpSp>
    </p:spTree>
    <p:extLst>
      <p:ext uri="{BB962C8B-B14F-4D97-AF65-F5344CB8AC3E}">
        <p14:creationId xmlns:p14="http://schemas.microsoft.com/office/powerpoint/2010/main" val="40191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960</Words>
  <Application>Microsoft Office PowerPoint</Application>
  <PresentationFormat>On-screen Show (4:3)</PresentationFormat>
  <Paragraphs>176</Paragraphs>
  <Slides>31</Slides>
  <Notes>1</Notes>
  <HiddenSlides>0</HiddenSlides>
  <MMClips>1</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Arial</vt:lpstr>
      <vt:lpstr>Calibri</vt:lpstr>
      <vt:lpstr>Calibri Light</vt:lpstr>
      <vt:lpstr>Garamond</vt:lpstr>
      <vt:lpstr>Impact</vt:lpstr>
      <vt:lpstr>Times New Roman</vt:lpstr>
      <vt:lpstr>Wingdings 2</vt:lpstr>
      <vt:lpstr>Office Theme</vt:lpstr>
      <vt:lpstr>Slide</vt:lpstr>
      <vt:lpstr>PowerPoint Presentation</vt:lpstr>
      <vt:lpstr>PowerPoint Presentation</vt:lpstr>
      <vt:lpstr>Training Objectives </vt:lpstr>
      <vt:lpstr>Notes Can Be Permanent</vt:lpstr>
      <vt:lpstr>Notes are an Aid in the Investigative Process</vt:lpstr>
      <vt:lpstr>Security guard’s notes should Include: </vt:lpstr>
      <vt:lpstr>Notes can aid in Courtroom Testimony</vt:lpstr>
      <vt:lpstr>Your Field Notes can be used as a log</vt:lpstr>
      <vt:lpstr>Helpful Note Taking Hints</vt:lpstr>
      <vt:lpstr>PowerPoint Presentation</vt:lpstr>
      <vt:lpstr>To inform</vt:lpstr>
      <vt:lpstr>To Record</vt:lpstr>
      <vt:lpstr>To Demonstrate Alertness</vt:lpstr>
      <vt:lpstr>PROTECT YOURSELF </vt:lpstr>
      <vt:lpstr>Characteristics of a Good Report</vt:lpstr>
      <vt:lpstr>Clear</vt:lpstr>
      <vt:lpstr>Legible</vt:lpstr>
      <vt:lpstr>Complete</vt:lpstr>
      <vt:lpstr>Accurate</vt:lpstr>
      <vt:lpstr>Objective</vt:lpstr>
      <vt:lpstr>Prompt</vt:lpstr>
      <vt:lpstr>Six Elements of a Report</vt:lpstr>
      <vt:lpstr>WHO? </vt:lpstr>
      <vt:lpstr>WHAT?</vt:lpstr>
      <vt:lpstr>WHEN?</vt:lpstr>
      <vt:lpstr>WHERE?</vt:lpstr>
      <vt:lpstr>HOW?</vt:lpstr>
      <vt:lpstr>WHY?</vt:lpstr>
      <vt:lpstr>  Report Writing Practical Exercise</vt:lpstr>
      <vt:lpstr>Training Objectives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Bullard, Gary</dc:creator>
  <cp:lastModifiedBy>Bullard, Gary</cp:lastModifiedBy>
  <cp:revision>14</cp:revision>
  <dcterms:created xsi:type="dcterms:W3CDTF">2019-08-19T17:55:30Z</dcterms:created>
  <dcterms:modified xsi:type="dcterms:W3CDTF">2020-09-03T18:07:29Z</dcterms:modified>
</cp:coreProperties>
</file>