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9" r:id="rId1"/>
  </p:sldMasterIdLst>
  <p:notesMasterIdLst>
    <p:notesMasterId r:id="rId38"/>
  </p:notesMasterIdLst>
  <p:handoutMasterIdLst>
    <p:handoutMasterId r:id="rId39"/>
  </p:handoutMasterIdLst>
  <p:sldIdLst>
    <p:sldId id="339" r:id="rId2"/>
    <p:sldId id="340" r:id="rId3"/>
    <p:sldId id="359" r:id="rId4"/>
    <p:sldId id="319" r:id="rId5"/>
    <p:sldId id="342" r:id="rId6"/>
    <p:sldId id="343" r:id="rId7"/>
    <p:sldId id="345" r:id="rId8"/>
    <p:sldId id="360" r:id="rId9"/>
    <p:sldId id="328" r:id="rId10"/>
    <p:sldId id="361" r:id="rId11"/>
    <p:sldId id="362" r:id="rId12"/>
    <p:sldId id="363" r:id="rId13"/>
    <p:sldId id="365" r:id="rId14"/>
    <p:sldId id="347" r:id="rId15"/>
    <p:sldId id="366" r:id="rId16"/>
    <p:sldId id="367" r:id="rId17"/>
    <p:sldId id="368" r:id="rId18"/>
    <p:sldId id="369" r:id="rId19"/>
    <p:sldId id="370" r:id="rId20"/>
    <p:sldId id="371" r:id="rId21"/>
    <p:sldId id="309" r:id="rId22"/>
    <p:sldId id="292" r:id="rId23"/>
    <p:sldId id="295" r:id="rId24"/>
    <p:sldId id="297" r:id="rId25"/>
    <p:sldId id="298" r:id="rId26"/>
    <p:sldId id="299" r:id="rId27"/>
    <p:sldId id="372" r:id="rId28"/>
    <p:sldId id="373" r:id="rId29"/>
    <p:sldId id="374" r:id="rId30"/>
    <p:sldId id="375" r:id="rId31"/>
    <p:sldId id="376" r:id="rId32"/>
    <p:sldId id="333" r:id="rId33"/>
    <p:sldId id="356" r:id="rId34"/>
    <p:sldId id="357" r:id="rId35"/>
    <p:sldId id="377" r:id="rId36"/>
    <p:sldId id="378" r:id="rId37"/>
  </p:sldIdLst>
  <p:sldSz cx="9144000" cy="6858000" type="screen4x3"/>
  <p:notesSz cx="694055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003366"/>
    <a:srgbClr val="FF0000"/>
    <a:srgbClr val="0000CC"/>
    <a:srgbClr val="3333FF"/>
    <a:srgbClr val="00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29"/>
  </p:normalViewPr>
  <p:slideViewPr>
    <p:cSldViewPr>
      <p:cViewPr varScale="1">
        <p:scale>
          <a:sx n="114" d="100"/>
          <a:sy n="114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20" y="-96"/>
      </p:cViewPr>
      <p:guideLst>
        <p:guide orient="horz" pos="2908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ABC1D-68E2-402A-A565-BF661E9892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F09FDCA-5E4B-4448-A5A9-C9A8C2D3911F}">
      <dgm:prSet/>
      <dgm:spPr/>
      <dgm:t>
        <a:bodyPr/>
        <a:lstStyle/>
        <a:p>
          <a:r>
            <a:rPr lang="en-US"/>
            <a:t>Bathe regularly</a:t>
          </a:r>
        </a:p>
      </dgm:t>
    </dgm:pt>
    <dgm:pt modelId="{E08567BC-CDDC-4A50-927F-BC8B59BFDA05}" type="parTrans" cxnId="{97479757-A7DD-4030-8E37-974952032436}">
      <dgm:prSet/>
      <dgm:spPr/>
      <dgm:t>
        <a:bodyPr/>
        <a:lstStyle/>
        <a:p>
          <a:endParaRPr lang="en-US"/>
        </a:p>
      </dgm:t>
    </dgm:pt>
    <dgm:pt modelId="{D0D95541-4B22-4B92-8B30-069F27D52508}" type="sibTrans" cxnId="{97479757-A7DD-4030-8E37-974952032436}">
      <dgm:prSet/>
      <dgm:spPr/>
      <dgm:t>
        <a:bodyPr/>
        <a:lstStyle/>
        <a:p>
          <a:endParaRPr lang="en-US"/>
        </a:p>
      </dgm:t>
    </dgm:pt>
    <dgm:pt modelId="{7CED4DC5-6BC0-4CFA-AA2C-2025D05224CA}">
      <dgm:prSet/>
      <dgm:spPr/>
      <dgm:t>
        <a:bodyPr/>
        <a:lstStyle/>
        <a:p>
          <a:r>
            <a:rPr lang="en-US"/>
            <a:t>Keep hair combed and neatly trimmed</a:t>
          </a:r>
        </a:p>
      </dgm:t>
    </dgm:pt>
    <dgm:pt modelId="{4159BC49-00DF-4053-8087-89781E108404}" type="parTrans" cxnId="{B848A742-1C9D-4372-BD61-CAEA79E125AE}">
      <dgm:prSet/>
      <dgm:spPr/>
      <dgm:t>
        <a:bodyPr/>
        <a:lstStyle/>
        <a:p>
          <a:endParaRPr lang="en-US"/>
        </a:p>
      </dgm:t>
    </dgm:pt>
    <dgm:pt modelId="{1A84AC44-005A-4C22-A680-8001D8C325FB}" type="sibTrans" cxnId="{B848A742-1C9D-4372-BD61-CAEA79E125AE}">
      <dgm:prSet/>
      <dgm:spPr/>
      <dgm:t>
        <a:bodyPr/>
        <a:lstStyle/>
        <a:p>
          <a:endParaRPr lang="en-US"/>
        </a:p>
      </dgm:t>
    </dgm:pt>
    <dgm:pt modelId="{E58AA323-9479-42F2-B9BE-ACF7B433467C}">
      <dgm:prSet/>
      <dgm:spPr/>
      <dgm:t>
        <a:bodyPr/>
        <a:lstStyle/>
        <a:p>
          <a:r>
            <a:rPr lang="en-US"/>
            <a:t>Shave when necessary</a:t>
          </a:r>
        </a:p>
      </dgm:t>
    </dgm:pt>
    <dgm:pt modelId="{98525049-E55F-4114-B1F5-A42BE61396C9}" type="parTrans" cxnId="{D4361D41-01B2-418F-B316-99D265043181}">
      <dgm:prSet/>
      <dgm:spPr/>
      <dgm:t>
        <a:bodyPr/>
        <a:lstStyle/>
        <a:p>
          <a:endParaRPr lang="en-US"/>
        </a:p>
      </dgm:t>
    </dgm:pt>
    <dgm:pt modelId="{34534C78-F211-489A-A4E6-CA416C259ED5}" type="sibTrans" cxnId="{D4361D41-01B2-418F-B316-99D265043181}">
      <dgm:prSet/>
      <dgm:spPr/>
      <dgm:t>
        <a:bodyPr/>
        <a:lstStyle/>
        <a:p>
          <a:endParaRPr lang="en-US"/>
        </a:p>
      </dgm:t>
    </dgm:pt>
    <dgm:pt modelId="{09E5336F-0C08-424E-826E-6AC93256C6A8}">
      <dgm:prSet/>
      <dgm:spPr/>
      <dgm:t>
        <a:bodyPr/>
        <a:lstStyle/>
        <a:p>
          <a:r>
            <a:rPr lang="en-US"/>
            <a:t>Pay attention to basic cleanliness</a:t>
          </a:r>
        </a:p>
      </dgm:t>
    </dgm:pt>
    <dgm:pt modelId="{CA576025-9D83-4F52-9214-C3A6DD04E7D0}" type="parTrans" cxnId="{AC14D948-2F76-4024-8728-9DF63CA4A212}">
      <dgm:prSet/>
      <dgm:spPr/>
      <dgm:t>
        <a:bodyPr/>
        <a:lstStyle/>
        <a:p>
          <a:endParaRPr lang="en-US"/>
        </a:p>
      </dgm:t>
    </dgm:pt>
    <dgm:pt modelId="{CC5FE87F-C663-447A-90E2-C4F79B191FD9}" type="sibTrans" cxnId="{AC14D948-2F76-4024-8728-9DF63CA4A212}">
      <dgm:prSet/>
      <dgm:spPr/>
      <dgm:t>
        <a:bodyPr/>
        <a:lstStyle/>
        <a:p>
          <a:endParaRPr lang="en-US"/>
        </a:p>
      </dgm:t>
    </dgm:pt>
    <dgm:pt modelId="{0F5FE405-9C50-4B19-B92E-28D94EF34856}" type="pres">
      <dgm:prSet presAssocID="{F7EABC1D-68E2-402A-A565-BF661E989286}" presName="root" presStyleCnt="0">
        <dgm:presLayoutVars>
          <dgm:dir/>
          <dgm:resizeHandles val="exact"/>
        </dgm:presLayoutVars>
      </dgm:prSet>
      <dgm:spPr/>
    </dgm:pt>
    <dgm:pt modelId="{773B912F-31F0-413C-8A62-36726A1B78D4}" type="pres">
      <dgm:prSet presAssocID="{3F09FDCA-5E4B-4448-A5A9-C9A8C2D3911F}" presName="compNode" presStyleCnt="0"/>
      <dgm:spPr/>
    </dgm:pt>
    <dgm:pt modelId="{F2B77625-8CCE-4F1A-9D09-722D6C610978}" type="pres">
      <dgm:prSet presAssocID="{3F09FDCA-5E4B-4448-A5A9-C9A8C2D391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wer"/>
        </a:ext>
      </dgm:extLst>
    </dgm:pt>
    <dgm:pt modelId="{C83AF540-0DCC-4C06-A26E-82ADC23CD765}" type="pres">
      <dgm:prSet presAssocID="{3F09FDCA-5E4B-4448-A5A9-C9A8C2D3911F}" presName="spaceRect" presStyleCnt="0"/>
      <dgm:spPr/>
    </dgm:pt>
    <dgm:pt modelId="{1900569B-C848-4DDF-B2DA-FFF7621DBACC}" type="pres">
      <dgm:prSet presAssocID="{3F09FDCA-5E4B-4448-A5A9-C9A8C2D3911F}" presName="textRect" presStyleLbl="revTx" presStyleIdx="0" presStyleCnt="4">
        <dgm:presLayoutVars>
          <dgm:chMax val="1"/>
          <dgm:chPref val="1"/>
        </dgm:presLayoutVars>
      </dgm:prSet>
      <dgm:spPr/>
    </dgm:pt>
    <dgm:pt modelId="{B5E1A883-A538-4F9F-B082-9CE841C24250}" type="pres">
      <dgm:prSet presAssocID="{D0D95541-4B22-4B92-8B30-069F27D52508}" presName="sibTrans" presStyleCnt="0"/>
      <dgm:spPr/>
    </dgm:pt>
    <dgm:pt modelId="{0B72F734-CE76-49E7-A90C-FC23DBB7FF73}" type="pres">
      <dgm:prSet presAssocID="{7CED4DC5-6BC0-4CFA-AA2C-2025D05224CA}" presName="compNode" presStyleCnt="0"/>
      <dgm:spPr/>
    </dgm:pt>
    <dgm:pt modelId="{B69114C5-1BA3-4621-905E-285BB7B64B12}" type="pres">
      <dgm:prSet presAssocID="{7CED4DC5-6BC0-4CFA-AA2C-2025D05224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"/>
        </a:ext>
      </dgm:extLst>
    </dgm:pt>
    <dgm:pt modelId="{7780B16B-0BE5-4D20-B6DF-D26B8F0C7F6E}" type="pres">
      <dgm:prSet presAssocID="{7CED4DC5-6BC0-4CFA-AA2C-2025D05224CA}" presName="spaceRect" presStyleCnt="0"/>
      <dgm:spPr/>
    </dgm:pt>
    <dgm:pt modelId="{B9383D87-A9D9-4370-9667-E22ABFBB44EA}" type="pres">
      <dgm:prSet presAssocID="{7CED4DC5-6BC0-4CFA-AA2C-2025D05224CA}" presName="textRect" presStyleLbl="revTx" presStyleIdx="1" presStyleCnt="4">
        <dgm:presLayoutVars>
          <dgm:chMax val="1"/>
          <dgm:chPref val="1"/>
        </dgm:presLayoutVars>
      </dgm:prSet>
      <dgm:spPr/>
    </dgm:pt>
    <dgm:pt modelId="{58B07D87-1C02-4CC4-B920-7C8958747206}" type="pres">
      <dgm:prSet presAssocID="{1A84AC44-005A-4C22-A680-8001D8C325FB}" presName="sibTrans" presStyleCnt="0"/>
      <dgm:spPr/>
    </dgm:pt>
    <dgm:pt modelId="{81CA6C1B-D660-4919-99D1-633B49AD9C88}" type="pres">
      <dgm:prSet presAssocID="{E58AA323-9479-42F2-B9BE-ACF7B433467C}" presName="compNode" presStyleCnt="0"/>
      <dgm:spPr/>
    </dgm:pt>
    <dgm:pt modelId="{C2F92D69-8BD9-4B94-B425-36B8311A6771}" type="pres">
      <dgm:prSet presAssocID="{E58AA323-9479-42F2-B9BE-ACF7B43346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EA12DC54-A218-4641-8468-C27671343139}" type="pres">
      <dgm:prSet presAssocID="{E58AA323-9479-42F2-B9BE-ACF7B433467C}" presName="spaceRect" presStyleCnt="0"/>
      <dgm:spPr/>
    </dgm:pt>
    <dgm:pt modelId="{7F445D45-D07F-4609-81E5-578B856D7D2B}" type="pres">
      <dgm:prSet presAssocID="{E58AA323-9479-42F2-B9BE-ACF7B433467C}" presName="textRect" presStyleLbl="revTx" presStyleIdx="2" presStyleCnt="4">
        <dgm:presLayoutVars>
          <dgm:chMax val="1"/>
          <dgm:chPref val="1"/>
        </dgm:presLayoutVars>
      </dgm:prSet>
      <dgm:spPr/>
    </dgm:pt>
    <dgm:pt modelId="{96210069-19D6-428A-B8CC-39D7FE177334}" type="pres">
      <dgm:prSet presAssocID="{34534C78-F211-489A-A4E6-CA416C259ED5}" presName="sibTrans" presStyleCnt="0"/>
      <dgm:spPr/>
    </dgm:pt>
    <dgm:pt modelId="{4E04EE65-0682-4039-AB04-08A4733E4268}" type="pres">
      <dgm:prSet presAssocID="{09E5336F-0C08-424E-826E-6AC93256C6A8}" presName="compNode" presStyleCnt="0"/>
      <dgm:spPr/>
    </dgm:pt>
    <dgm:pt modelId="{86E972DF-FF9A-4DAA-A840-6A5CB20C2E99}" type="pres">
      <dgm:prSet presAssocID="{09E5336F-0C08-424E-826E-6AC93256C6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4DAD80D6-9228-45BA-9714-E353D7645142}" type="pres">
      <dgm:prSet presAssocID="{09E5336F-0C08-424E-826E-6AC93256C6A8}" presName="spaceRect" presStyleCnt="0"/>
      <dgm:spPr/>
    </dgm:pt>
    <dgm:pt modelId="{2B4CAB9C-F934-4F36-9396-5FF9DAD636A8}" type="pres">
      <dgm:prSet presAssocID="{09E5336F-0C08-424E-826E-6AC93256C6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2B95A28-FD53-48A4-9233-913B55CFDA7C}" type="presOf" srcId="{F7EABC1D-68E2-402A-A565-BF661E989286}" destId="{0F5FE405-9C50-4B19-B92E-28D94EF34856}" srcOrd="0" destOrd="0" presId="urn:microsoft.com/office/officeart/2018/2/layout/IconLabelList"/>
    <dgm:cxn modelId="{D4361D41-01B2-418F-B316-99D265043181}" srcId="{F7EABC1D-68E2-402A-A565-BF661E989286}" destId="{E58AA323-9479-42F2-B9BE-ACF7B433467C}" srcOrd="2" destOrd="0" parTransId="{98525049-E55F-4114-B1F5-A42BE61396C9}" sibTransId="{34534C78-F211-489A-A4E6-CA416C259ED5}"/>
    <dgm:cxn modelId="{B848A742-1C9D-4372-BD61-CAEA79E125AE}" srcId="{F7EABC1D-68E2-402A-A565-BF661E989286}" destId="{7CED4DC5-6BC0-4CFA-AA2C-2025D05224CA}" srcOrd="1" destOrd="0" parTransId="{4159BC49-00DF-4053-8087-89781E108404}" sibTransId="{1A84AC44-005A-4C22-A680-8001D8C325FB}"/>
    <dgm:cxn modelId="{AC14D948-2F76-4024-8728-9DF63CA4A212}" srcId="{F7EABC1D-68E2-402A-A565-BF661E989286}" destId="{09E5336F-0C08-424E-826E-6AC93256C6A8}" srcOrd="3" destOrd="0" parTransId="{CA576025-9D83-4F52-9214-C3A6DD04E7D0}" sibTransId="{CC5FE87F-C663-447A-90E2-C4F79B191FD9}"/>
    <dgm:cxn modelId="{97479757-A7DD-4030-8E37-974952032436}" srcId="{F7EABC1D-68E2-402A-A565-BF661E989286}" destId="{3F09FDCA-5E4B-4448-A5A9-C9A8C2D3911F}" srcOrd="0" destOrd="0" parTransId="{E08567BC-CDDC-4A50-927F-BC8B59BFDA05}" sibTransId="{D0D95541-4B22-4B92-8B30-069F27D52508}"/>
    <dgm:cxn modelId="{2B80ECB8-4A89-4A09-82A8-ABED2718ACE7}" type="presOf" srcId="{09E5336F-0C08-424E-826E-6AC93256C6A8}" destId="{2B4CAB9C-F934-4F36-9396-5FF9DAD636A8}" srcOrd="0" destOrd="0" presId="urn:microsoft.com/office/officeart/2018/2/layout/IconLabelList"/>
    <dgm:cxn modelId="{610799D5-4161-4AD4-8784-DFAABE4E79A7}" type="presOf" srcId="{7CED4DC5-6BC0-4CFA-AA2C-2025D05224CA}" destId="{B9383D87-A9D9-4370-9667-E22ABFBB44EA}" srcOrd="0" destOrd="0" presId="urn:microsoft.com/office/officeart/2018/2/layout/IconLabelList"/>
    <dgm:cxn modelId="{C27FF0DD-5F9F-4295-BB28-55770140BF59}" type="presOf" srcId="{3F09FDCA-5E4B-4448-A5A9-C9A8C2D3911F}" destId="{1900569B-C848-4DDF-B2DA-FFF7621DBACC}" srcOrd="0" destOrd="0" presId="urn:microsoft.com/office/officeart/2018/2/layout/IconLabelList"/>
    <dgm:cxn modelId="{C4D1D2DF-D2BC-4BB8-92BF-4B6E5AC4C3BD}" type="presOf" srcId="{E58AA323-9479-42F2-B9BE-ACF7B433467C}" destId="{7F445D45-D07F-4609-81E5-578B856D7D2B}" srcOrd="0" destOrd="0" presId="urn:microsoft.com/office/officeart/2018/2/layout/IconLabelList"/>
    <dgm:cxn modelId="{AA6BC4E0-4062-45B1-93F6-9EEF2E3C141B}" type="presParOf" srcId="{0F5FE405-9C50-4B19-B92E-28D94EF34856}" destId="{773B912F-31F0-413C-8A62-36726A1B78D4}" srcOrd="0" destOrd="0" presId="urn:microsoft.com/office/officeart/2018/2/layout/IconLabelList"/>
    <dgm:cxn modelId="{EDDC4D47-7F36-497F-9138-8B3BBE3D4005}" type="presParOf" srcId="{773B912F-31F0-413C-8A62-36726A1B78D4}" destId="{F2B77625-8CCE-4F1A-9D09-722D6C610978}" srcOrd="0" destOrd="0" presId="urn:microsoft.com/office/officeart/2018/2/layout/IconLabelList"/>
    <dgm:cxn modelId="{FBB45185-4AE8-453E-849C-D97E6D18C765}" type="presParOf" srcId="{773B912F-31F0-413C-8A62-36726A1B78D4}" destId="{C83AF540-0DCC-4C06-A26E-82ADC23CD765}" srcOrd="1" destOrd="0" presId="urn:microsoft.com/office/officeart/2018/2/layout/IconLabelList"/>
    <dgm:cxn modelId="{7B8374B7-3D47-49A6-8D92-7B30E0AA4C72}" type="presParOf" srcId="{773B912F-31F0-413C-8A62-36726A1B78D4}" destId="{1900569B-C848-4DDF-B2DA-FFF7621DBACC}" srcOrd="2" destOrd="0" presId="urn:microsoft.com/office/officeart/2018/2/layout/IconLabelList"/>
    <dgm:cxn modelId="{E46F7E37-017D-4018-BC2F-B256BBE627F7}" type="presParOf" srcId="{0F5FE405-9C50-4B19-B92E-28D94EF34856}" destId="{B5E1A883-A538-4F9F-B082-9CE841C24250}" srcOrd="1" destOrd="0" presId="urn:microsoft.com/office/officeart/2018/2/layout/IconLabelList"/>
    <dgm:cxn modelId="{643FF82C-599D-41B3-8AE7-9854753C5128}" type="presParOf" srcId="{0F5FE405-9C50-4B19-B92E-28D94EF34856}" destId="{0B72F734-CE76-49E7-A90C-FC23DBB7FF73}" srcOrd="2" destOrd="0" presId="urn:microsoft.com/office/officeart/2018/2/layout/IconLabelList"/>
    <dgm:cxn modelId="{9F832E2B-AC9A-4823-B47E-C1D89E199A1C}" type="presParOf" srcId="{0B72F734-CE76-49E7-A90C-FC23DBB7FF73}" destId="{B69114C5-1BA3-4621-905E-285BB7B64B12}" srcOrd="0" destOrd="0" presId="urn:microsoft.com/office/officeart/2018/2/layout/IconLabelList"/>
    <dgm:cxn modelId="{F5EFA5C0-CBFA-4E6E-8CFE-E4C011B84995}" type="presParOf" srcId="{0B72F734-CE76-49E7-A90C-FC23DBB7FF73}" destId="{7780B16B-0BE5-4D20-B6DF-D26B8F0C7F6E}" srcOrd="1" destOrd="0" presId="urn:microsoft.com/office/officeart/2018/2/layout/IconLabelList"/>
    <dgm:cxn modelId="{14B9657F-1B41-4839-A2A9-9C6EA568BF44}" type="presParOf" srcId="{0B72F734-CE76-49E7-A90C-FC23DBB7FF73}" destId="{B9383D87-A9D9-4370-9667-E22ABFBB44EA}" srcOrd="2" destOrd="0" presId="urn:microsoft.com/office/officeart/2018/2/layout/IconLabelList"/>
    <dgm:cxn modelId="{E8103F04-0C13-44EB-A4C2-0C969DC48375}" type="presParOf" srcId="{0F5FE405-9C50-4B19-B92E-28D94EF34856}" destId="{58B07D87-1C02-4CC4-B920-7C8958747206}" srcOrd="3" destOrd="0" presId="urn:microsoft.com/office/officeart/2018/2/layout/IconLabelList"/>
    <dgm:cxn modelId="{A611D214-D8F6-40C6-A0C7-4096C1D277D1}" type="presParOf" srcId="{0F5FE405-9C50-4B19-B92E-28D94EF34856}" destId="{81CA6C1B-D660-4919-99D1-633B49AD9C88}" srcOrd="4" destOrd="0" presId="urn:microsoft.com/office/officeart/2018/2/layout/IconLabelList"/>
    <dgm:cxn modelId="{2B2504B5-EC41-49B2-B26B-47A8A8CCA43C}" type="presParOf" srcId="{81CA6C1B-D660-4919-99D1-633B49AD9C88}" destId="{C2F92D69-8BD9-4B94-B425-36B8311A6771}" srcOrd="0" destOrd="0" presId="urn:microsoft.com/office/officeart/2018/2/layout/IconLabelList"/>
    <dgm:cxn modelId="{10F32FF0-FE70-42CE-A063-2B3B0C62170F}" type="presParOf" srcId="{81CA6C1B-D660-4919-99D1-633B49AD9C88}" destId="{EA12DC54-A218-4641-8468-C27671343139}" srcOrd="1" destOrd="0" presId="urn:microsoft.com/office/officeart/2018/2/layout/IconLabelList"/>
    <dgm:cxn modelId="{DF974183-0ACB-4CCF-8E47-1314EEB20AA3}" type="presParOf" srcId="{81CA6C1B-D660-4919-99D1-633B49AD9C88}" destId="{7F445D45-D07F-4609-81E5-578B856D7D2B}" srcOrd="2" destOrd="0" presId="urn:microsoft.com/office/officeart/2018/2/layout/IconLabelList"/>
    <dgm:cxn modelId="{24AB340C-1528-4847-8E29-8812FB2876D4}" type="presParOf" srcId="{0F5FE405-9C50-4B19-B92E-28D94EF34856}" destId="{96210069-19D6-428A-B8CC-39D7FE177334}" srcOrd="5" destOrd="0" presId="urn:microsoft.com/office/officeart/2018/2/layout/IconLabelList"/>
    <dgm:cxn modelId="{2BFB1751-C769-4E67-A0F9-57A2F61AC89B}" type="presParOf" srcId="{0F5FE405-9C50-4B19-B92E-28D94EF34856}" destId="{4E04EE65-0682-4039-AB04-08A4733E4268}" srcOrd="6" destOrd="0" presId="urn:microsoft.com/office/officeart/2018/2/layout/IconLabelList"/>
    <dgm:cxn modelId="{1F896B16-FFE5-41A4-9BF2-A8BF709F8885}" type="presParOf" srcId="{4E04EE65-0682-4039-AB04-08A4733E4268}" destId="{86E972DF-FF9A-4DAA-A840-6A5CB20C2E99}" srcOrd="0" destOrd="0" presId="urn:microsoft.com/office/officeart/2018/2/layout/IconLabelList"/>
    <dgm:cxn modelId="{973FBEDC-9BA3-4175-B439-FBE12C6C456D}" type="presParOf" srcId="{4E04EE65-0682-4039-AB04-08A4733E4268}" destId="{4DAD80D6-9228-45BA-9714-E353D7645142}" srcOrd="1" destOrd="0" presId="urn:microsoft.com/office/officeart/2018/2/layout/IconLabelList"/>
    <dgm:cxn modelId="{28A3F1E0-D553-4759-8087-E93ED3896476}" type="presParOf" srcId="{4E04EE65-0682-4039-AB04-08A4733E4268}" destId="{2B4CAB9C-F934-4F36-9396-5FF9DAD636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65263-4E07-4FE1-A6B2-8EB56FDE770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8F7566-DF08-4F55-AE8A-0B56A27D90DC}">
      <dgm:prSet/>
      <dgm:spPr/>
      <dgm:t>
        <a:bodyPr/>
        <a:lstStyle/>
        <a:p>
          <a:r>
            <a:rPr lang="en-US" dirty="0"/>
            <a:t>Some words can’t be used in a neutral and objective description</a:t>
          </a:r>
        </a:p>
      </dgm:t>
    </dgm:pt>
    <dgm:pt modelId="{EEA1ADD4-F750-436A-BB9C-9830C0E2C1E0}" type="parTrans" cxnId="{5750811F-CC0A-4B30-96D4-BE69CE18B252}">
      <dgm:prSet/>
      <dgm:spPr/>
      <dgm:t>
        <a:bodyPr/>
        <a:lstStyle/>
        <a:p>
          <a:endParaRPr lang="en-US"/>
        </a:p>
      </dgm:t>
    </dgm:pt>
    <dgm:pt modelId="{8FBE8FCB-B6DD-46EE-8E6A-CB5F44329069}" type="sibTrans" cxnId="{5750811F-CC0A-4B30-96D4-BE69CE18B252}">
      <dgm:prSet/>
      <dgm:spPr/>
      <dgm:t>
        <a:bodyPr/>
        <a:lstStyle/>
        <a:p>
          <a:endParaRPr lang="en-US"/>
        </a:p>
      </dgm:t>
    </dgm:pt>
    <dgm:pt modelId="{03DA13BA-3C45-4C52-8709-0C1688297D5A}">
      <dgm:prSet/>
      <dgm:spPr/>
      <dgm:t>
        <a:bodyPr/>
        <a:lstStyle/>
        <a:p>
          <a:r>
            <a:rPr lang="en-US"/>
            <a:t>Lazy</a:t>
          </a:r>
        </a:p>
      </dgm:t>
    </dgm:pt>
    <dgm:pt modelId="{6323FD87-6FF7-4941-A576-CB8FCB2820F2}" type="parTrans" cxnId="{82B4476B-B625-4F39-87FD-376F5501D750}">
      <dgm:prSet/>
      <dgm:spPr/>
      <dgm:t>
        <a:bodyPr/>
        <a:lstStyle/>
        <a:p>
          <a:endParaRPr lang="en-US"/>
        </a:p>
      </dgm:t>
    </dgm:pt>
    <dgm:pt modelId="{700DB24B-A861-4896-A0CC-68DAE1B6CCF7}" type="sibTrans" cxnId="{82B4476B-B625-4F39-87FD-376F5501D750}">
      <dgm:prSet/>
      <dgm:spPr/>
      <dgm:t>
        <a:bodyPr/>
        <a:lstStyle/>
        <a:p>
          <a:endParaRPr lang="en-US"/>
        </a:p>
      </dgm:t>
    </dgm:pt>
    <dgm:pt modelId="{D018E2C4-BB64-4FB3-A23A-701767F184E0}">
      <dgm:prSet/>
      <dgm:spPr/>
      <dgm:t>
        <a:bodyPr/>
        <a:lstStyle/>
        <a:p>
          <a:r>
            <a:rPr lang="en-US" dirty="0"/>
            <a:t>Incompetent</a:t>
          </a:r>
        </a:p>
      </dgm:t>
    </dgm:pt>
    <dgm:pt modelId="{1F98DA1D-06E4-429F-A573-A331A7DA9DCD}" type="parTrans" cxnId="{2336A05B-D5A8-42F2-A233-DF92E3EB30E4}">
      <dgm:prSet/>
      <dgm:spPr/>
      <dgm:t>
        <a:bodyPr/>
        <a:lstStyle/>
        <a:p>
          <a:endParaRPr lang="en-US"/>
        </a:p>
      </dgm:t>
    </dgm:pt>
    <dgm:pt modelId="{6A75CFDE-B251-40DA-9003-157E9DC3AA21}" type="sibTrans" cxnId="{2336A05B-D5A8-42F2-A233-DF92E3EB30E4}">
      <dgm:prSet/>
      <dgm:spPr/>
      <dgm:t>
        <a:bodyPr/>
        <a:lstStyle/>
        <a:p>
          <a:endParaRPr lang="en-US"/>
        </a:p>
      </dgm:t>
    </dgm:pt>
    <dgm:pt modelId="{EDCD00A2-D61F-4BA5-97B4-B83E2A800F97}">
      <dgm:prSet/>
      <dgm:spPr/>
      <dgm:t>
        <a:bodyPr/>
        <a:lstStyle/>
        <a:p>
          <a:r>
            <a:rPr lang="en-US"/>
            <a:t>Stupid</a:t>
          </a:r>
        </a:p>
      </dgm:t>
    </dgm:pt>
    <dgm:pt modelId="{A300A621-0E2D-4FF9-8D93-B6D71FF56467}" type="parTrans" cxnId="{91A27C00-2F25-4FDE-816A-4762E68FF07F}">
      <dgm:prSet/>
      <dgm:spPr/>
      <dgm:t>
        <a:bodyPr/>
        <a:lstStyle/>
        <a:p>
          <a:endParaRPr lang="en-US"/>
        </a:p>
      </dgm:t>
    </dgm:pt>
    <dgm:pt modelId="{A6C7F0EA-3B75-4130-B0AB-B1B5313E2AF4}" type="sibTrans" cxnId="{91A27C00-2F25-4FDE-816A-4762E68FF07F}">
      <dgm:prSet/>
      <dgm:spPr/>
      <dgm:t>
        <a:bodyPr/>
        <a:lstStyle/>
        <a:p>
          <a:endParaRPr lang="en-US"/>
        </a:p>
      </dgm:t>
    </dgm:pt>
    <dgm:pt modelId="{28843C66-F1C9-4626-9478-8D5D5713645D}">
      <dgm:prSet/>
      <dgm:spPr/>
      <dgm:t>
        <a:bodyPr/>
        <a:lstStyle/>
        <a:p>
          <a:r>
            <a:rPr lang="en-US"/>
            <a:t>Unmotivated</a:t>
          </a:r>
        </a:p>
      </dgm:t>
    </dgm:pt>
    <dgm:pt modelId="{AEEFCDF0-5426-47BF-BD5B-6071534420F0}" type="parTrans" cxnId="{F3835A43-35AA-44B6-96FD-34034313D109}">
      <dgm:prSet/>
      <dgm:spPr/>
      <dgm:t>
        <a:bodyPr/>
        <a:lstStyle/>
        <a:p>
          <a:endParaRPr lang="en-US"/>
        </a:p>
      </dgm:t>
    </dgm:pt>
    <dgm:pt modelId="{A4F7C2C9-2C42-4D83-B9E5-BBFFD5B1BF0C}" type="sibTrans" cxnId="{F3835A43-35AA-44B6-96FD-34034313D109}">
      <dgm:prSet/>
      <dgm:spPr/>
      <dgm:t>
        <a:bodyPr/>
        <a:lstStyle/>
        <a:p>
          <a:endParaRPr lang="en-US"/>
        </a:p>
      </dgm:t>
    </dgm:pt>
    <dgm:pt modelId="{C4CE419C-5D4A-4F67-AA4B-B9EB720A654A}">
      <dgm:prSet/>
      <dgm:spPr/>
      <dgm:t>
        <a:bodyPr/>
        <a:lstStyle/>
        <a:p>
          <a:r>
            <a:rPr lang="en-US"/>
            <a:t>Worthless</a:t>
          </a:r>
        </a:p>
      </dgm:t>
    </dgm:pt>
    <dgm:pt modelId="{6CFA1C14-F17B-4803-A14B-6A7B09F02ADC}" type="parTrans" cxnId="{3E0654C0-4250-4F75-8AC2-1883B7AB56C0}">
      <dgm:prSet/>
      <dgm:spPr/>
      <dgm:t>
        <a:bodyPr/>
        <a:lstStyle/>
        <a:p>
          <a:endParaRPr lang="en-US"/>
        </a:p>
      </dgm:t>
    </dgm:pt>
    <dgm:pt modelId="{61DB2D72-0810-4A91-B734-F05C8381E0B5}" type="sibTrans" cxnId="{3E0654C0-4250-4F75-8AC2-1883B7AB56C0}">
      <dgm:prSet/>
      <dgm:spPr/>
      <dgm:t>
        <a:bodyPr/>
        <a:lstStyle/>
        <a:p>
          <a:endParaRPr lang="en-US"/>
        </a:p>
      </dgm:t>
    </dgm:pt>
    <dgm:pt modelId="{E9169D38-A4AB-4C7D-9306-8540A900BDE2}">
      <dgm:prSet/>
      <dgm:spPr/>
      <dgm:t>
        <a:bodyPr/>
        <a:lstStyle/>
        <a:p>
          <a:r>
            <a:rPr lang="en-US"/>
            <a:t>The more loaded the language, the more likely the person will become defensive.</a:t>
          </a:r>
        </a:p>
      </dgm:t>
    </dgm:pt>
    <dgm:pt modelId="{FD795DE4-D1B8-449E-A92A-9C06557F5E40}" type="parTrans" cxnId="{DFD0A585-7BD5-462C-AFD1-4BC22A2F85E2}">
      <dgm:prSet/>
      <dgm:spPr/>
      <dgm:t>
        <a:bodyPr/>
        <a:lstStyle/>
        <a:p>
          <a:endParaRPr lang="en-US"/>
        </a:p>
      </dgm:t>
    </dgm:pt>
    <dgm:pt modelId="{A42F2947-E00D-4611-AAFE-D6F12EF35688}" type="sibTrans" cxnId="{DFD0A585-7BD5-462C-AFD1-4BC22A2F85E2}">
      <dgm:prSet/>
      <dgm:spPr/>
      <dgm:t>
        <a:bodyPr/>
        <a:lstStyle/>
        <a:p>
          <a:endParaRPr lang="en-US"/>
        </a:p>
      </dgm:t>
    </dgm:pt>
    <dgm:pt modelId="{AB833695-AA5B-46AF-8B14-8055CA4733AE}" type="pres">
      <dgm:prSet presAssocID="{3DA65263-4E07-4FE1-A6B2-8EB56FDE7702}" presName="Name0" presStyleCnt="0">
        <dgm:presLayoutVars>
          <dgm:dir/>
          <dgm:animLvl val="lvl"/>
          <dgm:resizeHandles val="exact"/>
        </dgm:presLayoutVars>
      </dgm:prSet>
      <dgm:spPr/>
    </dgm:pt>
    <dgm:pt modelId="{A3870A2F-3017-4DB4-94F3-5542C2604ACF}" type="pres">
      <dgm:prSet presAssocID="{E9169D38-A4AB-4C7D-9306-8540A900BDE2}" presName="boxAndChildren" presStyleCnt="0"/>
      <dgm:spPr/>
    </dgm:pt>
    <dgm:pt modelId="{BBA9EF35-0C5A-49E0-AA82-6B88B37410E8}" type="pres">
      <dgm:prSet presAssocID="{E9169D38-A4AB-4C7D-9306-8540A900BDE2}" presName="parentTextBox" presStyleLbl="node1" presStyleIdx="0" presStyleCnt="2"/>
      <dgm:spPr/>
    </dgm:pt>
    <dgm:pt modelId="{986CA51F-5D36-4A7D-8B9D-2AC03A59D0A8}" type="pres">
      <dgm:prSet presAssocID="{8FBE8FCB-B6DD-46EE-8E6A-CB5F44329069}" presName="sp" presStyleCnt="0"/>
      <dgm:spPr/>
    </dgm:pt>
    <dgm:pt modelId="{C60AA4AE-7523-4146-8720-A28B3BA7F5D9}" type="pres">
      <dgm:prSet presAssocID="{788F7566-DF08-4F55-AE8A-0B56A27D90DC}" presName="arrowAndChildren" presStyleCnt="0"/>
      <dgm:spPr/>
    </dgm:pt>
    <dgm:pt modelId="{C95D91C6-FAD3-433A-B69C-C981EA483ECE}" type="pres">
      <dgm:prSet presAssocID="{788F7566-DF08-4F55-AE8A-0B56A27D90DC}" presName="parentTextArrow" presStyleLbl="node1" presStyleIdx="0" presStyleCnt="2"/>
      <dgm:spPr/>
    </dgm:pt>
    <dgm:pt modelId="{14A30492-FC32-49CF-A4EE-351D6BF61F4C}" type="pres">
      <dgm:prSet presAssocID="{788F7566-DF08-4F55-AE8A-0B56A27D90DC}" presName="arrow" presStyleLbl="node1" presStyleIdx="1" presStyleCnt="2"/>
      <dgm:spPr/>
    </dgm:pt>
    <dgm:pt modelId="{58FC9104-A126-4007-980F-1FEB96B9C048}" type="pres">
      <dgm:prSet presAssocID="{788F7566-DF08-4F55-AE8A-0B56A27D90DC}" presName="descendantArrow" presStyleCnt="0"/>
      <dgm:spPr/>
    </dgm:pt>
    <dgm:pt modelId="{51C38F20-DD46-4DBD-B654-B90CD63AD17E}" type="pres">
      <dgm:prSet presAssocID="{03DA13BA-3C45-4C52-8709-0C1688297D5A}" presName="childTextArrow" presStyleLbl="fgAccFollowNode1" presStyleIdx="0" presStyleCnt="5">
        <dgm:presLayoutVars>
          <dgm:bulletEnabled val="1"/>
        </dgm:presLayoutVars>
      </dgm:prSet>
      <dgm:spPr/>
    </dgm:pt>
    <dgm:pt modelId="{286A511E-CDDA-44C4-9FFE-A164D28ACC96}" type="pres">
      <dgm:prSet presAssocID="{D018E2C4-BB64-4FB3-A23A-701767F184E0}" presName="childTextArrow" presStyleLbl="fgAccFollowNode1" presStyleIdx="1" presStyleCnt="5">
        <dgm:presLayoutVars>
          <dgm:bulletEnabled val="1"/>
        </dgm:presLayoutVars>
      </dgm:prSet>
      <dgm:spPr/>
    </dgm:pt>
    <dgm:pt modelId="{F1B0E9D0-BFB9-4ACB-B964-B4EC5901A431}" type="pres">
      <dgm:prSet presAssocID="{EDCD00A2-D61F-4BA5-97B4-B83E2A800F97}" presName="childTextArrow" presStyleLbl="fgAccFollowNode1" presStyleIdx="2" presStyleCnt="5">
        <dgm:presLayoutVars>
          <dgm:bulletEnabled val="1"/>
        </dgm:presLayoutVars>
      </dgm:prSet>
      <dgm:spPr/>
    </dgm:pt>
    <dgm:pt modelId="{8F8807EC-2633-4C29-9369-71A6B0DD1950}" type="pres">
      <dgm:prSet presAssocID="{28843C66-F1C9-4626-9478-8D5D5713645D}" presName="childTextArrow" presStyleLbl="fgAccFollowNode1" presStyleIdx="3" presStyleCnt="5">
        <dgm:presLayoutVars>
          <dgm:bulletEnabled val="1"/>
        </dgm:presLayoutVars>
      </dgm:prSet>
      <dgm:spPr/>
    </dgm:pt>
    <dgm:pt modelId="{ED4F12D2-6219-4FA7-9052-7C67E88452B0}" type="pres">
      <dgm:prSet presAssocID="{C4CE419C-5D4A-4F67-AA4B-B9EB720A654A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91A27C00-2F25-4FDE-816A-4762E68FF07F}" srcId="{788F7566-DF08-4F55-AE8A-0B56A27D90DC}" destId="{EDCD00A2-D61F-4BA5-97B4-B83E2A800F97}" srcOrd="2" destOrd="0" parTransId="{A300A621-0E2D-4FF9-8D93-B6D71FF56467}" sibTransId="{A6C7F0EA-3B75-4130-B0AB-B1B5313E2AF4}"/>
    <dgm:cxn modelId="{D5E4620A-0A69-4562-9F74-4B6FBB54F060}" type="presOf" srcId="{788F7566-DF08-4F55-AE8A-0B56A27D90DC}" destId="{C95D91C6-FAD3-433A-B69C-C981EA483ECE}" srcOrd="0" destOrd="0" presId="urn:microsoft.com/office/officeart/2005/8/layout/process4"/>
    <dgm:cxn modelId="{5750811F-CC0A-4B30-96D4-BE69CE18B252}" srcId="{3DA65263-4E07-4FE1-A6B2-8EB56FDE7702}" destId="{788F7566-DF08-4F55-AE8A-0B56A27D90DC}" srcOrd="0" destOrd="0" parTransId="{EEA1ADD4-F750-436A-BB9C-9830C0E2C1E0}" sibTransId="{8FBE8FCB-B6DD-46EE-8E6A-CB5F44329069}"/>
    <dgm:cxn modelId="{B6ECBF2F-6619-464A-A6E8-016AF3FE3623}" type="presOf" srcId="{28843C66-F1C9-4626-9478-8D5D5713645D}" destId="{8F8807EC-2633-4C29-9369-71A6B0DD1950}" srcOrd="0" destOrd="0" presId="urn:microsoft.com/office/officeart/2005/8/layout/process4"/>
    <dgm:cxn modelId="{2336A05B-D5A8-42F2-A233-DF92E3EB30E4}" srcId="{788F7566-DF08-4F55-AE8A-0B56A27D90DC}" destId="{D018E2C4-BB64-4FB3-A23A-701767F184E0}" srcOrd="1" destOrd="0" parTransId="{1F98DA1D-06E4-429F-A573-A331A7DA9DCD}" sibTransId="{6A75CFDE-B251-40DA-9003-157E9DC3AA21}"/>
    <dgm:cxn modelId="{F3835A43-35AA-44B6-96FD-34034313D109}" srcId="{788F7566-DF08-4F55-AE8A-0B56A27D90DC}" destId="{28843C66-F1C9-4626-9478-8D5D5713645D}" srcOrd="3" destOrd="0" parTransId="{AEEFCDF0-5426-47BF-BD5B-6071534420F0}" sibTransId="{A4F7C2C9-2C42-4D83-B9E5-BBFFD5B1BF0C}"/>
    <dgm:cxn modelId="{B14C8463-47A1-462C-8D15-BB5034EAF6B5}" type="presOf" srcId="{788F7566-DF08-4F55-AE8A-0B56A27D90DC}" destId="{14A30492-FC32-49CF-A4EE-351D6BF61F4C}" srcOrd="1" destOrd="0" presId="urn:microsoft.com/office/officeart/2005/8/layout/process4"/>
    <dgm:cxn modelId="{D9A70347-68C1-4C81-A6AB-6CB5512D7504}" type="presOf" srcId="{C4CE419C-5D4A-4F67-AA4B-B9EB720A654A}" destId="{ED4F12D2-6219-4FA7-9052-7C67E88452B0}" srcOrd="0" destOrd="0" presId="urn:microsoft.com/office/officeart/2005/8/layout/process4"/>
    <dgm:cxn modelId="{82B4476B-B625-4F39-87FD-376F5501D750}" srcId="{788F7566-DF08-4F55-AE8A-0B56A27D90DC}" destId="{03DA13BA-3C45-4C52-8709-0C1688297D5A}" srcOrd="0" destOrd="0" parTransId="{6323FD87-6FF7-4941-A576-CB8FCB2820F2}" sibTransId="{700DB24B-A861-4896-A0CC-68DAE1B6CCF7}"/>
    <dgm:cxn modelId="{5414DA70-C1FB-4F29-A2E3-022D98950422}" type="presOf" srcId="{3DA65263-4E07-4FE1-A6B2-8EB56FDE7702}" destId="{AB833695-AA5B-46AF-8B14-8055CA4733AE}" srcOrd="0" destOrd="0" presId="urn:microsoft.com/office/officeart/2005/8/layout/process4"/>
    <dgm:cxn modelId="{06DEB459-80BE-4ECC-83A7-1AB0027A9283}" type="presOf" srcId="{03DA13BA-3C45-4C52-8709-0C1688297D5A}" destId="{51C38F20-DD46-4DBD-B654-B90CD63AD17E}" srcOrd="0" destOrd="0" presId="urn:microsoft.com/office/officeart/2005/8/layout/process4"/>
    <dgm:cxn modelId="{8AF81583-0619-49C0-B83C-9E4BAB37F39E}" type="presOf" srcId="{EDCD00A2-D61F-4BA5-97B4-B83E2A800F97}" destId="{F1B0E9D0-BFB9-4ACB-B964-B4EC5901A431}" srcOrd="0" destOrd="0" presId="urn:microsoft.com/office/officeart/2005/8/layout/process4"/>
    <dgm:cxn modelId="{DFD0A585-7BD5-462C-AFD1-4BC22A2F85E2}" srcId="{3DA65263-4E07-4FE1-A6B2-8EB56FDE7702}" destId="{E9169D38-A4AB-4C7D-9306-8540A900BDE2}" srcOrd="1" destOrd="0" parTransId="{FD795DE4-D1B8-449E-A92A-9C06557F5E40}" sibTransId="{A42F2947-E00D-4611-AAFE-D6F12EF35688}"/>
    <dgm:cxn modelId="{84BDA098-EEC4-4C5C-98F9-A20A103C11E9}" type="presOf" srcId="{D018E2C4-BB64-4FB3-A23A-701767F184E0}" destId="{286A511E-CDDA-44C4-9FFE-A164D28ACC96}" srcOrd="0" destOrd="0" presId="urn:microsoft.com/office/officeart/2005/8/layout/process4"/>
    <dgm:cxn modelId="{538FC2A6-3FE6-485F-9C8C-A5FAD0C80201}" type="presOf" srcId="{E9169D38-A4AB-4C7D-9306-8540A900BDE2}" destId="{BBA9EF35-0C5A-49E0-AA82-6B88B37410E8}" srcOrd="0" destOrd="0" presId="urn:microsoft.com/office/officeart/2005/8/layout/process4"/>
    <dgm:cxn modelId="{3E0654C0-4250-4F75-8AC2-1883B7AB56C0}" srcId="{788F7566-DF08-4F55-AE8A-0B56A27D90DC}" destId="{C4CE419C-5D4A-4F67-AA4B-B9EB720A654A}" srcOrd="4" destOrd="0" parTransId="{6CFA1C14-F17B-4803-A14B-6A7B09F02ADC}" sibTransId="{61DB2D72-0810-4A91-B734-F05C8381E0B5}"/>
    <dgm:cxn modelId="{EC16C754-E9B7-4CE2-803D-EDAC68D48C9B}" type="presParOf" srcId="{AB833695-AA5B-46AF-8B14-8055CA4733AE}" destId="{A3870A2F-3017-4DB4-94F3-5542C2604ACF}" srcOrd="0" destOrd="0" presId="urn:microsoft.com/office/officeart/2005/8/layout/process4"/>
    <dgm:cxn modelId="{ADBCC546-3134-45F9-8B64-BD9B69BE4724}" type="presParOf" srcId="{A3870A2F-3017-4DB4-94F3-5542C2604ACF}" destId="{BBA9EF35-0C5A-49E0-AA82-6B88B37410E8}" srcOrd="0" destOrd="0" presId="urn:microsoft.com/office/officeart/2005/8/layout/process4"/>
    <dgm:cxn modelId="{4F278B24-2092-4789-952E-23448A662A03}" type="presParOf" srcId="{AB833695-AA5B-46AF-8B14-8055CA4733AE}" destId="{986CA51F-5D36-4A7D-8B9D-2AC03A59D0A8}" srcOrd="1" destOrd="0" presId="urn:microsoft.com/office/officeart/2005/8/layout/process4"/>
    <dgm:cxn modelId="{090D7806-99A4-4051-A1D2-8A20B04FF18F}" type="presParOf" srcId="{AB833695-AA5B-46AF-8B14-8055CA4733AE}" destId="{C60AA4AE-7523-4146-8720-A28B3BA7F5D9}" srcOrd="2" destOrd="0" presId="urn:microsoft.com/office/officeart/2005/8/layout/process4"/>
    <dgm:cxn modelId="{8E4833E5-A387-40EF-B7A8-87F00ED9AC5F}" type="presParOf" srcId="{C60AA4AE-7523-4146-8720-A28B3BA7F5D9}" destId="{C95D91C6-FAD3-433A-B69C-C981EA483ECE}" srcOrd="0" destOrd="0" presId="urn:microsoft.com/office/officeart/2005/8/layout/process4"/>
    <dgm:cxn modelId="{22DE9920-6C43-450E-85CE-561B753DE18B}" type="presParOf" srcId="{C60AA4AE-7523-4146-8720-A28B3BA7F5D9}" destId="{14A30492-FC32-49CF-A4EE-351D6BF61F4C}" srcOrd="1" destOrd="0" presId="urn:microsoft.com/office/officeart/2005/8/layout/process4"/>
    <dgm:cxn modelId="{EC53B308-F566-4CCB-A268-58F9F5D63C2B}" type="presParOf" srcId="{C60AA4AE-7523-4146-8720-A28B3BA7F5D9}" destId="{58FC9104-A126-4007-980F-1FEB96B9C048}" srcOrd="2" destOrd="0" presId="urn:microsoft.com/office/officeart/2005/8/layout/process4"/>
    <dgm:cxn modelId="{27765AF8-0E8C-49B7-9DBF-C542A710D4F2}" type="presParOf" srcId="{58FC9104-A126-4007-980F-1FEB96B9C048}" destId="{51C38F20-DD46-4DBD-B654-B90CD63AD17E}" srcOrd="0" destOrd="0" presId="urn:microsoft.com/office/officeart/2005/8/layout/process4"/>
    <dgm:cxn modelId="{BE7A9CD3-9AE7-4416-824F-A50C9EC6B8CF}" type="presParOf" srcId="{58FC9104-A126-4007-980F-1FEB96B9C048}" destId="{286A511E-CDDA-44C4-9FFE-A164D28ACC96}" srcOrd="1" destOrd="0" presId="urn:microsoft.com/office/officeart/2005/8/layout/process4"/>
    <dgm:cxn modelId="{8E5F2087-5B0C-46E2-8D10-3CF564ABADAD}" type="presParOf" srcId="{58FC9104-A126-4007-980F-1FEB96B9C048}" destId="{F1B0E9D0-BFB9-4ACB-B964-B4EC5901A431}" srcOrd="2" destOrd="0" presId="urn:microsoft.com/office/officeart/2005/8/layout/process4"/>
    <dgm:cxn modelId="{E669F0B1-F419-434E-B236-4A7EFB4663F1}" type="presParOf" srcId="{58FC9104-A126-4007-980F-1FEB96B9C048}" destId="{8F8807EC-2633-4C29-9369-71A6B0DD1950}" srcOrd="3" destOrd="0" presId="urn:microsoft.com/office/officeart/2005/8/layout/process4"/>
    <dgm:cxn modelId="{4A421493-63D4-405D-8AAD-1D0E2390B418}" type="presParOf" srcId="{58FC9104-A126-4007-980F-1FEB96B9C048}" destId="{ED4F12D2-6219-4FA7-9052-7C67E88452B0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A5D87-A87F-4D50-8AE4-E96DCA16E7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545545-9726-4E4F-A44D-A6E8DD36BFD4}">
      <dgm:prSet/>
      <dgm:spPr/>
      <dgm:t>
        <a:bodyPr/>
        <a:lstStyle/>
        <a:p>
          <a:r>
            <a:rPr lang="en-US"/>
            <a:t>Smile with dead eyes</a:t>
          </a:r>
        </a:p>
      </dgm:t>
    </dgm:pt>
    <dgm:pt modelId="{7F9A003B-CFC1-4D7C-94A6-74D1C94353EF}" type="parTrans" cxnId="{ED3B27E2-6883-4FCA-BCEA-8CEA0DE85AE1}">
      <dgm:prSet/>
      <dgm:spPr/>
      <dgm:t>
        <a:bodyPr/>
        <a:lstStyle/>
        <a:p>
          <a:endParaRPr lang="en-US"/>
        </a:p>
      </dgm:t>
    </dgm:pt>
    <dgm:pt modelId="{273599DC-40AA-4F0C-8964-B13ADC588B2D}" type="sibTrans" cxnId="{ED3B27E2-6883-4FCA-BCEA-8CEA0DE85AE1}">
      <dgm:prSet/>
      <dgm:spPr/>
      <dgm:t>
        <a:bodyPr/>
        <a:lstStyle/>
        <a:p>
          <a:endParaRPr lang="en-US"/>
        </a:p>
      </dgm:t>
    </dgm:pt>
    <dgm:pt modelId="{CCF4DA4B-7F87-42FF-9C46-AABBBB724CE0}">
      <dgm:prSet/>
      <dgm:spPr/>
      <dgm:t>
        <a:bodyPr/>
        <a:lstStyle/>
        <a:p>
          <a:r>
            <a:rPr lang="en-US"/>
            <a:t>Posture and rigidity</a:t>
          </a:r>
        </a:p>
      </dgm:t>
    </dgm:pt>
    <dgm:pt modelId="{E4EE9D79-6CAA-4979-9531-49FFAC9CD035}" type="parTrans" cxnId="{E10F312E-702F-40EB-A8FA-CAADE2A40992}">
      <dgm:prSet/>
      <dgm:spPr/>
      <dgm:t>
        <a:bodyPr/>
        <a:lstStyle/>
        <a:p>
          <a:endParaRPr lang="en-US"/>
        </a:p>
      </dgm:t>
    </dgm:pt>
    <dgm:pt modelId="{42D3D9E3-C2DF-4A58-B169-F339734D651A}" type="sibTrans" cxnId="{E10F312E-702F-40EB-A8FA-CAADE2A40992}">
      <dgm:prSet/>
      <dgm:spPr/>
      <dgm:t>
        <a:bodyPr/>
        <a:lstStyle/>
        <a:p>
          <a:endParaRPr lang="en-US"/>
        </a:p>
      </dgm:t>
    </dgm:pt>
    <dgm:pt modelId="{DADFEA73-EB95-4757-A879-AEA1F1F542CA}">
      <dgm:prSet/>
      <dgm:spPr/>
      <dgm:t>
        <a:bodyPr/>
        <a:lstStyle/>
        <a:p>
          <a:r>
            <a:rPr lang="en-US"/>
            <a:t>Defiant eyes and verbiage</a:t>
          </a:r>
        </a:p>
      </dgm:t>
    </dgm:pt>
    <dgm:pt modelId="{AAF39597-0A02-41C1-8EA3-11D515047A13}" type="parTrans" cxnId="{1E82657C-009E-4214-8140-539196957F8C}">
      <dgm:prSet/>
      <dgm:spPr/>
      <dgm:t>
        <a:bodyPr/>
        <a:lstStyle/>
        <a:p>
          <a:endParaRPr lang="en-US"/>
        </a:p>
      </dgm:t>
    </dgm:pt>
    <dgm:pt modelId="{9F194EB2-C469-48F8-BEF6-6E09BA45D3F1}" type="sibTrans" cxnId="{1E82657C-009E-4214-8140-539196957F8C}">
      <dgm:prSet/>
      <dgm:spPr/>
      <dgm:t>
        <a:bodyPr/>
        <a:lstStyle/>
        <a:p>
          <a:endParaRPr lang="en-US"/>
        </a:p>
      </dgm:t>
    </dgm:pt>
    <dgm:pt modelId="{3FCE048D-98CD-4D04-B6A6-270787021452}">
      <dgm:prSet/>
      <dgm:spPr/>
      <dgm:t>
        <a:bodyPr/>
        <a:lstStyle/>
        <a:p>
          <a:r>
            <a:rPr lang="en-US"/>
            <a:t>Tight jaws</a:t>
          </a:r>
        </a:p>
      </dgm:t>
    </dgm:pt>
    <dgm:pt modelId="{891408C2-59A1-48B8-8484-D353DDFF9E47}" type="parTrans" cxnId="{BB7E46E0-9AE1-436D-9B84-DCB0232ADAFD}">
      <dgm:prSet/>
      <dgm:spPr/>
      <dgm:t>
        <a:bodyPr/>
        <a:lstStyle/>
        <a:p>
          <a:endParaRPr lang="en-US"/>
        </a:p>
      </dgm:t>
    </dgm:pt>
    <dgm:pt modelId="{ADA65CD9-B4E7-4F2A-BEB1-FCD0F4298AFA}" type="sibTrans" cxnId="{BB7E46E0-9AE1-436D-9B84-DCB0232ADAFD}">
      <dgm:prSet/>
      <dgm:spPr/>
      <dgm:t>
        <a:bodyPr/>
        <a:lstStyle/>
        <a:p>
          <a:endParaRPr lang="en-US"/>
        </a:p>
      </dgm:t>
    </dgm:pt>
    <dgm:pt modelId="{1B3FDFE4-5CF2-4427-8C62-4457F1883793}">
      <dgm:prSet/>
      <dgm:spPr/>
      <dgm:t>
        <a:bodyPr/>
        <a:lstStyle/>
        <a:p>
          <a:r>
            <a:rPr lang="en-US"/>
            <a:t>Ignores guard’s </a:t>
          </a:r>
          <a:r>
            <a:rPr lang="en-US" dirty="0"/>
            <a:t>presence</a:t>
          </a:r>
        </a:p>
      </dgm:t>
    </dgm:pt>
    <dgm:pt modelId="{BCC5C38C-2C45-4475-A058-45DE7256CC36}" type="parTrans" cxnId="{81692EE1-270F-41B5-8D80-E541889598AB}">
      <dgm:prSet/>
      <dgm:spPr/>
      <dgm:t>
        <a:bodyPr/>
        <a:lstStyle/>
        <a:p>
          <a:endParaRPr lang="en-US"/>
        </a:p>
      </dgm:t>
    </dgm:pt>
    <dgm:pt modelId="{BC8046F9-36D4-445F-AB2B-9B03299D3068}" type="sibTrans" cxnId="{81692EE1-270F-41B5-8D80-E541889598AB}">
      <dgm:prSet/>
      <dgm:spPr/>
      <dgm:t>
        <a:bodyPr/>
        <a:lstStyle/>
        <a:p>
          <a:endParaRPr lang="en-US"/>
        </a:p>
      </dgm:t>
    </dgm:pt>
    <dgm:pt modelId="{8620C30E-F691-458A-9DC2-2FA4A4242E95}">
      <dgm:prSet/>
      <dgm:spPr/>
      <dgm:t>
        <a:bodyPr/>
        <a:lstStyle/>
        <a:p>
          <a:r>
            <a:rPr lang="en-US"/>
            <a:t>Will not relinquish control</a:t>
          </a:r>
        </a:p>
      </dgm:t>
    </dgm:pt>
    <dgm:pt modelId="{E79609B3-FF35-4489-A1D4-0BA0833EE27A}" type="parTrans" cxnId="{6213BFF5-2FD2-4C6F-874E-AF2D66860C40}">
      <dgm:prSet/>
      <dgm:spPr/>
      <dgm:t>
        <a:bodyPr/>
        <a:lstStyle/>
        <a:p>
          <a:endParaRPr lang="en-US"/>
        </a:p>
      </dgm:t>
    </dgm:pt>
    <dgm:pt modelId="{3D6B9A13-9525-4399-9860-89CBC98A9896}" type="sibTrans" cxnId="{6213BFF5-2FD2-4C6F-874E-AF2D66860C40}">
      <dgm:prSet/>
      <dgm:spPr/>
      <dgm:t>
        <a:bodyPr/>
        <a:lstStyle/>
        <a:p>
          <a:endParaRPr lang="en-US"/>
        </a:p>
      </dgm:t>
    </dgm:pt>
    <dgm:pt modelId="{CEE52069-EDB1-4215-8B6D-C853920DA753}">
      <dgm:prSet/>
      <dgm:spPr/>
      <dgm:t>
        <a:bodyPr/>
        <a:lstStyle/>
        <a:p>
          <a:r>
            <a:rPr lang="en-US"/>
            <a:t>Will not communicate</a:t>
          </a:r>
        </a:p>
      </dgm:t>
    </dgm:pt>
    <dgm:pt modelId="{55CDEA00-FC21-4B7F-B64F-1CA2F24425B6}" type="parTrans" cxnId="{78F05328-D6B4-4D34-B7CC-2D5069F64655}">
      <dgm:prSet/>
      <dgm:spPr/>
      <dgm:t>
        <a:bodyPr/>
        <a:lstStyle/>
        <a:p>
          <a:endParaRPr lang="en-US"/>
        </a:p>
      </dgm:t>
    </dgm:pt>
    <dgm:pt modelId="{DBF87CE0-BD67-48F4-A45A-DCA3832FBF53}" type="sibTrans" cxnId="{78F05328-D6B4-4D34-B7CC-2D5069F64655}">
      <dgm:prSet/>
      <dgm:spPr/>
      <dgm:t>
        <a:bodyPr/>
        <a:lstStyle/>
        <a:p>
          <a:endParaRPr lang="en-US"/>
        </a:p>
      </dgm:t>
    </dgm:pt>
    <dgm:pt modelId="{09CEBF54-DC06-4037-BB54-D9555D4A9871}">
      <dgm:prSet/>
      <dgm:spPr/>
      <dgm:t>
        <a:bodyPr/>
        <a:lstStyle/>
        <a:p>
          <a:r>
            <a:rPr lang="en-US"/>
            <a:t>Clinched fists</a:t>
          </a:r>
        </a:p>
      </dgm:t>
    </dgm:pt>
    <dgm:pt modelId="{D6870EA3-4856-451B-AB39-7700822BE731}" type="parTrans" cxnId="{C825DE40-C5D9-4D6E-9BF2-9378D459B753}">
      <dgm:prSet/>
      <dgm:spPr/>
      <dgm:t>
        <a:bodyPr/>
        <a:lstStyle/>
        <a:p>
          <a:endParaRPr lang="en-US"/>
        </a:p>
      </dgm:t>
    </dgm:pt>
    <dgm:pt modelId="{224F3516-EAB1-45E3-BC5A-06E7AAE2A3A1}" type="sibTrans" cxnId="{C825DE40-C5D9-4D6E-9BF2-9378D459B753}">
      <dgm:prSet/>
      <dgm:spPr/>
      <dgm:t>
        <a:bodyPr/>
        <a:lstStyle/>
        <a:p>
          <a:endParaRPr lang="en-US"/>
        </a:p>
      </dgm:t>
    </dgm:pt>
    <dgm:pt modelId="{4B124BA4-647F-498F-A7C8-0116765D1397}">
      <dgm:prSet/>
      <dgm:spPr/>
      <dgm:t>
        <a:bodyPr/>
        <a:lstStyle/>
        <a:p>
          <a:r>
            <a:rPr lang="en-US"/>
            <a:t>Shallow breathing</a:t>
          </a:r>
        </a:p>
      </dgm:t>
    </dgm:pt>
    <dgm:pt modelId="{CBD562F0-0EC2-40A4-9F8A-E471395866AB}" type="parTrans" cxnId="{A19F6880-90E1-4DC9-9E2D-92A68E30CA90}">
      <dgm:prSet/>
      <dgm:spPr/>
      <dgm:t>
        <a:bodyPr/>
        <a:lstStyle/>
        <a:p>
          <a:endParaRPr lang="en-US"/>
        </a:p>
      </dgm:t>
    </dgm:pt>
    <dgm:pt modelId="{E60F3B74-B939-4201-BE10-23C46CF3E234}" type="sibTrans" cxnId="{A19F6880-90E1-4DC9-9E2D-92A68E30CA90}">
      <dgm:prSet/>
      <dgm:spPr/>
      <dgm:t>
        <a:bodyPr/>
        <a:lstStyle/>
        <a:p>
          <a:endParaRPr lang="en-US"/>
        </a:p>
      </dgm:t>
    </dgm:pt>
    <dgm:pt modelId="{F5A48DCF-E338-4B4F-8964-FEEE086A7D02}">
      <dgm:prSet/>
      <dgm:spPr/>
      <dgm:t>
        <a:bodyPr/>
        <a:lstStyle/>
        <a:p>
          <a:r>
            <a:rPr lang="en-US"/>
            <a:t>Shaking or nervous twitches</a:t>
          </a:r>
        </a:p>
      </dgm:t>
    </dgm:pt>
    <dgm:pt modelId="{9DF3E96D-41C0-43CC-885C-D51201C6CBD0}" type="parTrans" cxnId="{76A228DD-BC51-4BDB-A037-A05ED633BD2C}">
      <dgm:prSet/>
      <dgm:spPr/>
      <dgm:t>
        <a:bodyPr/>
        <a:lstStyle/>
        <a:p>
          <a:endParaRPr lang="en-US"/>
        </a:p>
      </dgm:t>
    </dgm:pt>
    <dgm:pt modelId="{8AB2E8BF-4EDD-4FFC-B6E9-D4708E565768}" type="sibTrans" cxnId="{76A228DD-BC51-4BDB-A037-A05ED633BD2C}">
      <dgm:prSet/>
      <dgm:spPr/>
      <dgm:t>
        <a:bodyPr/>
        <a:lstStyle/>
        <a:p>
          <a:endParaRPr lang="en-US"/>
        </a:p>
      </dgm:t>
    </dgm:pt>
    <dgm:pt modelId="{4E66C04A-D640-4990-B009-0AB8017CABE6}">
      <dgm:prSet/>
      <dgm:spPr/>
      <dgm:t>
        <a:bodyPr/>
        <a:lstStyle/>
        <a:p>
          <a:r>
            <a:rPr lang="en-US"/>
            <a:t>Alcohol/Drug use</a:t>
          </a:r>
        </a:p>
      </dgm:t>
    </dgm:pt>
    <dgm:pt modelId="{49C955C1-4730-46FE-A03B-6DA87D239220}" type="parTrans" cxnId="{821730AD-7590-46AC-9E31-F5BBC5772AF1}">
      <dgm:prSet/>
      <dgm:spPr/>
      <dgm:t>
        <a:bodyPr/>
        <a:lstStyle/>
        <a:p>
          <a:endParaRPr lang="en-US"/>
        </a:p>
      </dgm:t>
    </dgm:pt>
    <dgm:pt modelId="{BE069DDF-DE72-4112-B7AB-7B3D01D30D76}" type="sibTrans" cxnId="{821730AD-7590-46AC-9E31-F5BBC5772AF1}">
      <dgm:prSet/>
      <dgm:spPr/>
      <dgm:t>
        <a:bodyPr/>
        <a:lstStyle/>
        <a:p>
          <a:endParaRPr lang="en-US"/>
        </a:p>
      </dgm:t>
    </dgm:pt>
    <dgm:pt modelId="{7C88583F-9776-4B4A-8AD3-7A1AE6A434AB}" type="pres">
      <dgm:prSet presAssocID="{603A5D87-A87F-4D50-8AE4-E96DCA16E709}" presName="linear" presStyleCnt="0">
        <dgm:presLayoutVars>
          <dgm:animLvl val="lvl"/>
          <dgm:resizeHandles val="exact"/>
        </dgm:presLayoutVars>
      </dgm:prSet>
      <dgm:spPr/>
    </dgm:pt>
    <dgm:pt modelId="{52ED5FC1-D170-4E5D-8F3B-515E6180F728}" type="pres">
      <dgm:prSet presAssocID="{32545545-9726-4E4F-A44D-A6E8DD36BFD4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CC38D8FF-1DE5-49E7-B84C-4D9BC1093ED8}" type="pres">
      <dgm:prSet presAssocID="{273599DC-40AA-4F0C-8964-B13ADC588B2D}" presName="spacer" presStyleCnt="0"/>
      <dgm:spPr/>
    </dgm:pt>
    <dgm:pt modelId="{C52166CC-603B-4A69-8048-21FAFC47FBD0}" type="pres">
      <dgm:prSet presAssocID="{CCF4DA4B-7F87-42FF-9C46-AABBBB724CE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9B7BE7B1-4D20-4BB8-8312-103CAD3D9885}" type="pres">
      <dgm:prSet presAssocID="{42D3D9E3-C2DF-4A58-B169-F339734D651A}" presName="spacer" presStyleCnt="0"/>
      <dgm:spPr/>
    </dgm:pt>
    <dgm:pt modelId="{CAF13A53-5233-4D72-B076-259275C1E86C}" type="pres">
      <dgm:prSet presAssocID="{DADFEA73-EB95-4757-A879-AEA1F1F542CA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1D94FE65-114A-4D9F-AF8C-94DA3B35ECCB}" type="pres">
      <dgm:prSet presAssocID="{9F194EB2-C469-48F8-BEF6-6E09BA45D3F1}" presName="spacer" presStyleCnt="0"/>
      <dgm:spPr/>
    </dgm:pt>
    <dgm:pt modelId="{FFE981F4-F46C-4769-A026-3FECC196630E}" type="pres">
      <dgm:prSet presAssocID="{3FCE048D-98CD-4D04-B6A6-270787021452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C4B72DBB-993B-4D7A-8603-1A88491ED5DB}" type="pres">
      <dgm:prSet presAssocID="{ADA65CD9-B4E7-4F2A-BEB1-FCD0F4298AFA}" presName="spacer" presStyleCnt="0"/>
      <dgm:spPr/>
    </dgm:pt>
    <dgm:pt modelId="{52182EEE-621A-48D1-98E5-7130DA00A7A5}" type="pres">
      <dgm:prSet presAssocID="{1B3FDFE4-5CF2-4427-8C62-4457F1883793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1B85B26E-F47D-4672-A624-D05C0A24F41C}" type="pres">
      <dgm:prSet presAssocID="{BC8046F9-36D4-445F-AB2B-9B03299D3068}" presName="spacer" presStyleCnt="0"/>
      <dgm:spPr/>
    </dgm:pt>
    <dgm:pt modelId="{F051BA6B-3B58-45B4-8543-AF2E8DA59385}" type="pres">
      <dgm:prSet presAssocID="{8620C30E-F691-458A-9DC2-2FA4A4242E95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3EE46481-45C6-45CB-9E92-1016BF77D76E}" type="pres">
      <dgm:prSet presAssocID="{3D6B9A13-9525-4399-9860-89CBC98A9896}" presName="spacer" presStyleCnt="0"/>
      <dgm:spPr/>
    </dgm:pt>
    <dgm:pt modelId="{45E3AD09-A0BB-4F67-8B0E-E0DDE2706B15}" type="pres">
      <dgm:prSet presAssocID="{CEE52069-EDB1-4215-8B6D-C853920DA753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DB6B9A22-4A7F-48C9-AB56-6048DAEAFFA5}" type="pres">
      <dgm:prSet presAssocID="{DBF87CE0-BD67-48F4-A45A-DCA3832FBF53}" presName="spacer" presStyleCnt="0"/>
      <dgm:spPr/>
    </dgm:pt>
    <dgm:pt modelId="{DE59388E-B885-4FE0-9443-112C0C0D9BF8}" type="pres">
      <dgm:prSet presAssocID="{09CEBF54-DC06-4037-BB54-D9555D4A9871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8C734725-56ED-4D7F-962A-4876ED0D0DD6}" type="pres">
      <dgm:prSet presAssocID="{224F3516-EAB1-45E3-BC5A-06E7AAE2A3A1}" presName="spacer" presStyleCnt="0"/>
      <dgm:spPr/>
    </dgm:pt>
    <dgm:pt modelId="{9C3C8CCC-3BD7-4AF9-BE20-74C07A7994F2}" type="pres">
      <dgm:prSet presAssocID="{4B124BA4-647F-498F-A7C8-0116765D139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0668CDCD-657C-408A-8A90-FBFEF4FEE209}" type="pres">
      <dgm:prSet presAssocID="{E60F3B74-B939-4201-BE10-23C46CF3E234}" presName="spacer" presStyleCnt="0"/>
      <dgm:spPr/>
    </dgm:pt>
    <dgm:pt modelId="{8872B194-EDED-4B51-93A0-9E8F3575918E}" type="pres">
      <dgm:prSet presAssocID="{F5A48DCF-E338-4B4F-8964-FEEE086A7D02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C132C30E-AD54-43C0-AF4D-898849237A3D}" type="pres">
      <dgm:prSet presAssocID="{8AB2E8BF-4EDD-4FFC-B6E9-D4708E565768}" presName="spacer" presStyleCnt="0"/>
      <dgm:spPr/>
    </dgm:pt>
    <dgm:pt modelId="{89B99C66-8097-4B99-BB89-F51BAB50FC06}" type="pres">
      <dgm:prSet presAssocID="{4E66C04A-D640-4990-B009-0AB8017CABE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107DA618-9576-49BC-83B6-09748240304F}" type="presOf" srcId="{CCF4DA4B-7F87-42FF-9C46-AABBBB724CE0}" destId="{C52166CC-603B-4A69-8048-21FAFC47FBD0}" srcOrd="0" destOrd="0" presId="urn:microsoft.com/office/officeart/2005/8/layout/vList2"/>
    <dgm:cxn modelId="{2953C924-B052-4439-9202-69CFD8FB1C61}" type="presOf" srcId="{603A5D87-A87F-4D50-8AE4-E96DCA16E709}" destId="{7C88583F-9776-4B4A-8AD3-7A1AE6A434AB}" srcOrd="0" destOrd="0" presId="urn:microsoft.com/office/officeart/2005/8/layout/vList2"/>
    <dgm:cxn modelId="{78F05328-D6B4-4D34-B7CC-2D5069F64655}" srcId="{603A5D87-A87F-4D50-8AE4-E96DCA16E709}" destId="{CEE52069-EDB1-4215-8B6D-C853920DA753}" srcOrd="6" destOrd="0" parTransId="{55CDEA00-FC21-4B7F-B64F-1CA2F24425B6}" sibTransId="{DBF87CE0-BD67-48F4-A45A-DCA3832FBF53}"/>
    <dgm:cxn modelId="{E10F312E-702F-40EB-A8FA-CAADE2A40992}" srcId="{603A5D87-A87F-4D50-8AE4-E96DCA16E709}" destId="{CCF4DA4B-7F87-42FF-9C46-AABBBB724CE0}" srcOrd="1" destOrd="0" parTransId="{E4EE9D79-6CAA-4979-9531-49FFAC9CD035}" sibTransId="{42D3D9E3-C2DF-4A58-B169-F339734D651A}"/>
    <dgm:cxn modelId="{C825DE40-C5D9-4D6E-9BF2-9378D459B753}" srcId="{603A5D87-A87F-4D50-8AE4-E96DCA16E709}" destId="{09CEBF54-DC06-4037-BB54-D9555D4A9871}" srcOrd="7" destOrd="0" parTransId="{D6870EA3-4856-451B-AB39-7700822BE731}" sibTransId="{224F3516-EAB1-45E3-BC5A-06E7AAE2A3A1}"/>
    <dgm:cxn modelId="{CB2D0560-4885-48B6-9927-0756EBFCBAD2}" type="presOf" srcId="{4E66C04A-D640-4990-B009-0AB8017CABE6}" destId="{89B99C66-8097-4B99-BB89-F51BAB50FC06}" srcOrd="0" destOrd="0" presId="urn:microsoft.com/office/officeart/2005/8/layout/vList2"/>
    <dgm:cxn modelId="{F7796368-EDAE-431C-939C-4BB8A6A9C820}" type="presOf" srcId="{F5A48DCF-E338-4B4F-8964-FEEE086A7D02}" destId="{8872B194-EDED-4B51-93A0-9E8F3575918E}" srcOrd="0" destOrd="0" presId="urn:microsoft.com/office/officeart/2005/8/layout/vList2"/>
    <dgm:cxn modelId="{2B386D48-3D96-4E02-90D6-05A840C4E1BD}" type="presOf" srcId="{CEE52069-EDB1-4215-8B6D-C853920DA753}" destId="{45E3AD09-A0BB-4F67-8B0E-E0DDE2706B15}" srcOrd="0" destOrd="0" presId="urn:microsoft.com/office/officeart/2005/8/layout/vList2"/>
    <dgm:cxn modelId="{77480F71-B622-4364-90C5-94D5AA2EE1FF}" type="presOf" srcId="{32545545-9726-4E4F-A44D-A6E8DD36BFD4}" destId="{52ED5FC1-D170-4E5D-8F3B-515E6180F728}" srcOrd="0" destOrd="0" presId="urn:microsoft.com/office/officeart/2005/8/layout/vList2"/>
    <dgm:cxn modelId="{1E82657C-009E-4214-8140-539196957F8C}" srcId="{603A5D87-A87F-4D50-8AE4-E96DCA16E709}" destId="{DADFEA73-EB95-4757-A879-AEA1F1F542CA}" srcOrd="2" destOrd="0" parTransId="{AAF39597-0A02-41C1-8EA3-11D515047A13}" sibTransId="{9F194EB2-C469-48F8-BEF6-6E09BA45D3F1}"/>
    <dgm:cxn modelId="{D6A42480-3E35-478C-A611-8E3592DA963A}" type="presOf" srcId="{3FCE048D-98CD-4D04-B6A6-270787021452}" destId="{FFE981F4-F46C-4769-A026-3FECC196630E}" srcOrd="0" destOrd="0" presId="urn:microsoft.com/office/officeart/2005/8/layout/vList2"/>
    <dgm:cxn modelId="{A19F6880-90E1-4DC9-9E2D-92A68E30CA90}" srcId="{603A5D87-A87F-4D50-8AE4-E96DCA16E709}" destId="{4B124BA4-647F-498F-A7C8-0116765D1397}" srcOrd="8" destOrd="0" parTransId="{CBD562F0-0EC2-40A4-9F8A-E471395866AB}" sibTransId="{E60F3B74-B939-4201-BE10-23C46CF3E234}"/>
    <dgm:cxn modelId="{821730AD-7590-46AC-9E31-F5BBC5772AF1}" srcId="{603A5D87-A87F-4D50-8AE4-E96DCA16E709}" destId="{4E66C04A-D640-4990-B009-0AB8017CABE6}" srcOrd="10" destOrd="0" parTransId="{49C955C1-4730-46FE-A03B-6DA87D239220}" sibTransId="{BE069DDF-DE72-4112-B7AB-7B3D01D30D76}"/>
    <dgm:cxn modelId="{996F08B7-0886-4C33-BE2E-C62BB6357B36}" type="presOf" srcId="{1B3FDFE4-5CF2-4427-8C62-4457F1883793}" destId="{52182EEE-621A-48D1-98E5-7130DA00A7A5}" srcOrd="0" destOrd="0" presId="urn:microsoft.com/office/officeart/2005/8/layout/vList2"/>
    <dgm:cxn modelId="{5D1AFBBA-BB8E-4403-8E9E-19CF73CD9C3B}" type="presOf" srcId="{DADFEA73-EB95-4757-A879-AEA1F1F542CA}" destId="{CAF13A53-5233-4D72-B076-259275C1E86C}" srcOrd="0" destOrd="0" presId="urn:microsoft.com/office/officeart/2005/8/layout/vList2"/>
    <dgm:cxn modelId="{76A228DD-BC51-4BDB-A037-A05ED633BD2C}" srcId="{603A5D87-A87F-4D50-8AE4-E96DCA16E709}" destId="{F5A48DCF-E338-4B4F-8964-FEEE086A7D02}" srcOrd="9" destOrd="0" parTransId="{9DF3E96D-41C0-43CC-885C-D51201C6CBD0}" sibTransId="{8AB2E8BF-4EDD-4FFC-B6E9-D4708E565768}"/>
    <dgm:cxn modelId="{4F357EDF-B664-400D-9AF2-346FC59392E3}" type="presOf" srcId="{8620C30E-F691-458A-9DC2-2FA4A4242E95}" destId="{F051BA6B-3B58-45B4-8543-AF2E8DA59385}" srcOrd="0" destOrd="0" presId="urn:microsoft.com/office/officeart/2005/8/layout/vList2"/>
    <dgm:cxn modelId="{BB7E46E0-9AE1-436D-9B84-DCB0232ADAFD}" srcId="{603A5D87-A87F-4D50-8AE4-E96DCA16E709}" destId="{3FCE048D-98CD-4D04-B6A6-270787021452}" srcOrd="3" destOrd="0" parTransId="{891408C2-59A1-48B8-8484-D353DDFF9E47}" sibTransId="{ADA65CD9-B4E7-4F2A-BEB1-FCD0F4298AFA}"/>
    <dgm:cxn modelId="{81692EE1-270F-41B5-8D80-E541889598AB}" srcId="{603A5D87-A87F-4D50-8AE4-E96DCA16E709}" destId="{1B3FDFE4-5CF2-4427-8C62-4457F1883793}" srcOrd="4" destOrd="0" parTransId="{BCC5C38C-2C45-4475-A058-45DE7256CC36}" sibTransId="{BC8046F9-36D4-445F-AB2B-9B03299D3068}"/>
    <dgm:cxn modelId="{ED3B27E2-6883-4FCA-BCEA-8CEA0DE85AE1}" srcId="{603A5D87-A87F-4D50-8AE4-E96DCA16E709}" destId="{32545545-9726-4E4F-A44D-A6E8DD36BFD4}" srcOrd="0" destOrd="0" parTransId="{7F9A003B-CFC1-4D7C-94A6-74D1C94353EF}" sibTransId="{273599DC-40AA-4F0C-8964-B13ADC588B2D}"/>
    <dgm:cxn modelId="{A815A0EF-4FA8-462F-9B43-6F27687DF4BC}" type="presOf" srcId="{4B124BA4-647F-498F-A7C8-0116765D1397}" destId="{9C3C8CCC-3BD7-4AF9-BE20-74C07A7994F2}" srcOrd="0" destOrd="0" presId="urn:microsoft.com/office/officeart/2005/8/layout/vList2"/>
    <dgm:cxn modelId="{C9C494F1-CD14-42F4-98B6-27A45867E5E7}" type="presOf" srcId="{09CEBF54-DC06-4037-BB54-D9555D4A9871}" destId="{DE59388E-B885-4FE0-9443-112C0C0D9BF8}" srcOrd="0" destOrd="0" presId="urn:microsoft.com/office/officeart/2005/8/layout/vList2"/>
    <dgm:cxn modelId="{6213BFF5-2FD2-4C6F-874E-AF2D66860C40}" srcId="{603A5D87-A87F-4D50-8AE4-E96DCA16E709}" destId="{8620C30E-F691-458A-9DC2-2FA4A4242E95}" srcOrd="5" destOrd="0" parTransId="{E79609B3-FF35-4489-A1D4-0BA0833EE27A}" sibTransId="{3D6B9A13-9525-4399-9860-89CBC98A9896}"/>
    <dgm:cxn modelId="{D3B9E32A-D407-4215-98BF-23DB461FD17A}" type="presParOf" srcId="{7C88583F-9776-4B4A-8AD3-7A1AE6A434AB}" destId="{52ED5FC1-D170-4E5D-8F3B-515E6180F728}" srcOrd="0" destOrd="0" presId="urn:microsoft.com/office/officeart/2005/8/layout/vList2"/>
    <dgm:cxn modelId="{06686783-7CBF-4196-B4C3-4111C84C03BA}" type="presParOf" srcId="{7C88583F-9776-4B4A-8AD3-7A1AE6A434AB}" destId="{CC38D8FF-1DE5-49E7-B84C-4D9BC1093ED8}" srcOrd="1" destOrd="0" presId="urn:microsoft.com/office/officeart/2005/8/layout/vList2"/>
    <dgm:cxn modelId="{30C8B5FE-5869-40F0-B134-0EC2E5C18505}" type="presParOf" srcId="{7C88583F-9776-4B4A-8AD3-7A1AE6A434AB}" destId="{C52166CC-603B-4A69-8048-21FAFC47FBD0}" srcOrd="2" destOrd="0" presId="urn:microsoft.com/office/officeart/2005/8/layout/vList2"/>
    <dgm:cxn modelId="{45498A69-DD56-4601-BF95-F9460B75CB32}" type="presParOf" srcId="{7C88583F-9776-4B4A-8AD3-7A1AE6A434AB}" destId="{9B7BE7B1-4D20-4BB8-8312-103CAD3D9885}" srcOrd="3" destOrd="0" presId="urn:microsoft.com/office/officeart/2005/8/layout/vList2"/>
    <dgm:cxn modelId="{F64D933D-399A-4A3D-BAD7-39A614654A39}" type="presParOf" srcId="{7C88583F-9776-4B4A-8AD3-7A1AE6A434AB}" destId="{CAF13A53-5233-4D72-B076-259275C1E86C}" srcOrd="4" destOrd="0" presId="urn:microsoft.com/office/officeart/2005/8/layout/vList2"/>
    <dgm:cxn modelId="{BCB7730E-1031-4781-88EC-35C95E3F2C5F}" type="presParOf" srcId="{7C88583F-9776-4B4A-8AD3-7A1AE6A434AB}" destId="{1D94FE65-114A-4D9F-AF8C-94DA3B35ECCB}" srcOrd="5" destOrd="0" presId="urn:microsoft.com/office/officeart/2005/8/layout/vList2"/>
    <dgm:cxn modelId="{BFA35419-DCF3-4638-8322-9DCC4B40D0A4}" type="presParOf" srcId="{7C88583F-9776-4B4A-8AD3-7A1AE6A434AB}" destId="{FFE981F4-F46C-4769-A026-3FECC196630E}" srcOrd="6" destOrd="0" presId="urn:microsoft.com/office/officeart/2005/8/layout/vList2"/>
    <dgm:cxn modelId="{EB38729C-0269-45ED-A6D1-08439A7D9812}" type="presParOf" srcId="{7C88583F-9776-4B4A-8AD3-7A1AE6A434AB}" destId="{C4B72DBB-993B-4D7A-8603-1A88491ED5DB}" srcOrd="7" destOrd="0" presId="urn:microsoft.com/office/officeart/2005/8/layout/vList2"/>
    <dgm:cxn modelId="{3AF09B53-F425-46ED-9B73-3533CD094121}" type="presParOf" srcId="{7C88583F-9776-4B4A-8AD3-7A1AE6A434AB}" destId="{52182EEE-621A-48D1-98E5-7130DA00A7A5}" srcOrd="8" destOrd="0" presId="urn:microsoft.com/office/officeart/2005/8/layout/vList2"/>
    <dgm:cxn modelId="{A211D8D4-280B-4EA5-9B76-92C071BB9843}" type="presParOf" srcId="{7C88583F-9776-4B4A-8AD3-7A1AE6A434AB}" destId="{1B85B26E-F47D-4672-A624-D05C0A24F41C}" srcOrd="9" destOrd="0" presId="urn:microsoft.com/office/officeart/2005/8/layout/vList2"/>
    <dgm:cxn modelId="{C59BF7B9-831D-4E43-B42F-709DFDF3DE46}" type="presParOf" srcId="{7C88583F-9776-4B4A-8AD3-7A1AE6A434AB}" destId="{F051BA6B-3B58-45B4-8543-AF2E8DA59385}" srcOrd="10" destOrd="0" presId="urn:microsoft.com/office/officeart/2005/8/layout/vList2"/>
    <dgm:cxn modelId="{BCBB8DCD-AC02-4B90-B865-E207865EECA8}" type="presParOf" srcId="{7C88583F-9776-4B4A-8AD3-7A1AE6A434AB}" destId="{3EE46481-45C6-45CB-9E92-1016BF77D76E}" srcOrd="11" destOrd="0" presId="urn:microsoft.com/office/officeart/2005/8/layout/vList2"/>
    <dgm:cxn modelId="{3DB2D0A8-EC59-431A-BFAA-1711130F01A7}" type="presParOf" srcId="{7C88583F-9776-4B4A-8AD3-7A1AE6A434AB}" destId="{45E3AD09-A0BB-4F67-8B0E-E0DDE2706B15}" srcOrd="12" destOrd="0" presId="urn:microsoft.com/office/officeart/2005/8/layout/vList2"/>
    <dgm:cxn modelId="{8DED4335-4578-457F-8AC6-19782C5438A3}" type="presParOf" srcId="{7C88583F-9776-4B4A-8AD3-7A1AE6A434AB}" destId="{DB6B9A22-4A7F-48C9-AB56-6048DAEAFFA5}" srcOrd="13" destOrd="0" presId="urn:microsoft.com/office/officeart/2005/8/layout/vList2"/>
    <dgm:cxn modelId="{EDAA75DA-23CF-4F48-8041-90BDE29D7F79}" type="presParOf" srcId="{7C88583F-9776-4B4A-8AD3-7A1AE6A434AB}" destId="{DE59388E-B885-4FE0-9443-112C0C0D9BF8}" srcOrd="14" destOrd="0" presId="urn:microsoft.com/office/officeart/2005/8/layout/vList2"/>
    <dgm:cxn modelId="{9A19DB08-E74A-458B-8E87-CCD632B5A94B}" type="presParOf" srcId="{7C88583F-9776-4B4A-8AD3-7A1AE6A434AB}" destId="{8C734725-56ED-4D7F-962A-4876ED0D0DD6}" srcOrd="15" destOrd="0" presId="urn:microsoft.com/office/officeart/2005/8/layout/vList2"/>
    <dgm:cxn modelId="{A3169EF8-DE73-42B7-ACBA-543EF3BA0BB5}" type="presParOf" srcId="{7C88583F-9776-4B4A-8AD3-7A1AE6A434AB}" destId="{9C3C8CCC-3BD7-4AF9-BE20-74C07A7994F2}" srcOrd="16" destOrd="0" presId="urn:microsoft.com/office/officeart/2005/8/layout/vList2"/>
    <dgm:cxn modelId="{7F9B50E0-1AF9-4370-A5E1-D53F342549DF}" type="presParOf" srcId="{7C88583F-9776-4B4A-8AD3-7A1AE6A434AB}" destId="{0668CDCD-657C-408A-8A90-FBFEF4FEE209}" srcOrd="17" destOrd="0" presId="urn:microsoft.com/office/officeart/2005/8/layout/vList2"/>
    <dgm:cxn modelId="{4957D15D-1BF8-4763-A470-80E9702C969B}" type="presParOf" srcId="{7C88583F-9776-4B4A-8AD3-7A1AE6A434AB}" destId="{8872B194-EDED-4B51-93A0-9E8F3575918E}" srcOrd="18" destOrd="0" presId="urn:microsoft.com/office/officeart/2005/8/layout/vList2"/>
    <dgm:cxn modelId="{95C0473E-608D-4903-8AE2-682879E261C1}" type="presParOf" srcId="{7C88583F-9776-4B4A-8AD3-7A1AE6A434AB}" destId="{C132C30E-AD54-43C0-AF4D-898849237A3D}" srcOrd="19" destOrd="0" presId="urn:microsoft.com/office/officeart/2005/8/layout/vList2"/>
    <dgm:cxn modelId="{3B0975DF-F16A-49AF-83A4-00BCE1A2DFC7}" type="presParOf" srcId="{7C88583F-9776-4B4A-8AD3-7A1AE6A434AB}" destId="{89B99C66-8097-4B99-BB89-F51BAB50FC0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77625-8CCE-4F1A-9D09-722D6C610978}">
      <dsp:nvSpPr>
        <dsp:cNvPr id="0" name=""/>
        <dsp:cNvSpPr/>
      </dsp:nvSpPr>
      <dsp:spPr>
        <a:xfrm>
          <a:off x="666760" y="612838"/>
          <a:ext cx="983542" cy="983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569B-C848-4DDF-B2DA-FFF7621DBACC}">
      <dsp:nvSpPr>
        <dsp:cNvPr id="0" name=""/>
        <dsp:cNvSpPr/>
      </dsp:nvSpPr>
      <dsp:spPr>
        <a:xfrm>
          <a:off x="65706" y="1949506"/>
          <a:ext cx="21856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Bathe regularly</a:t>
          </a:r>
        </a:p>
      </dsp:txBody>
      <dsp:txXfrm>
        <a:off x="65706" y="1949506"/>
        <a:ext cx="2185650" cy="720000"/>
      </dsp:txXfrm>
    </dsp:sp>
    <dsp:sp modelId="{B69114C5-1BA3-4621-905E-285BB7B64B12}">
      <dsp:nvSpPr>
        <dsp:cNvPr id="0" name=""/>
        <dsp:cNvSpPr/>
      </dsp:nvSpPr>
      <dsp:spPr>
        <a:xfrm>
          <a:off x="3234899" y="612838"/>
          <a:ext cx="983542" cy="983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3D87-A9D9-4370-9667-E22ABFBB44EA}">
      <dsp:nvSpPr>
        <dsp:cNvPr id="0" name=""/>
        <dsp:cNvSpPr/>
      </dsp:nvSpPr>
      <dsp:spPr>
        <a:xfrm>
          <a:off x="2633845" y="1949506"/>
          <a:ext cx="21856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 hair combed and neatly trimmed</a:t>
          </a:r>
        </a:p>
      </dsp:txBody>
      <dsp:txXfrm>
        <a:off x="2633845" y="1949506"/>
        <a:ext cx="2185650" cy="720000"/>
      </dsp:txXfrm>
    </dsp:sp>
    <dsp:sp modelId="{C2F92D69-8BD9-4B94-B425-36B8311A6771}">
      <dsp:nvSpPr>
        <dsp:cNvPr id="0" name=""/>
        <dsp:cNvSpPr/>
      </dsp:nvSpPr>
      <dsp:spPr>
        <a:xfrm>
          <a:off x="666760" y="3215919"/>
          <a:ext cx="983542" cy="9835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45D45-D07F-4609-81E5-578B856D7D2B}">
      <dsp:nvSpPr>
        <dsp:cNvPr id="0" name=""/>
        <dsp:cNvSpPr/>
      </dsp:nvSpPr>
      <dsp:spPr>
        <a:xfrm>
          <a:off x="65706" y="4552587"/>
          <a:ext cx="21856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Shave when necessary</a:t>
          </a:r>
        </a:p>
      </dsp:txBody>
      <dsp:txXfrm>
        <a:off x="65706" y="4552587"/>
        <a:ext cx="2185650" cy="720000"/>
      </dsp:txXfrm>
    </dsp:sp>
    <dsp:sp modelId="{86E972DF-FF9A-4DAA-A840-6A5CB20C2E99}">
      <dsp:nvSpPr>
        <dsp:cNvPr id="0" name=""/>
        <dsp:cNvSpPr/>
      </dsp:nvSpPr>
      <dsp:spPr>
        <a:xfrm>
          <a:off x="3234899" y="3215919"/>
          <a:ext cx="983542" cy="9835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CAB9C-F934-4F36-9396-5FF9DAD636A8}">
      <dsp:nvSpPr>
        <dsp:cNvPr id="0" name=""/>
        <dsp:cNvSpPr/>
      </dsp:nvSpPr>
      <dsp:spPr>
        <a:xfrm>
          <a:off x="2633845" y="4552587"/>
          <a:ext cx="21856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Pay attention to basic cleanliness</a:t>
          </a:r>
        </a:p>
      </dsp:txBody>
      <dsp:txXfrm>
        <a:off x="2633845" y="4552587"/>
        <a:ext cx="21856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EF35-0C5A-49E0-AA82-6B88B37410E8}">
      <dsp:nvSpPr>
        <dsp:cNvPr id="0" name=""/>
        <dsp:cNvSpPr/>
      </dsp:nvSpPr>
      <dsp:spPr>
        <a:xfrm>
          <a:off x="0" y="2626263"/>
          <a:ext cx="7886700" cy="1723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more loaded the language, the more likely the person will become defensive.</a:t>
          </a:r>
        </a:p>
      </dsp:txBody>
      <dsp:txXfrm>
        <a:off x="0" y="2626263"/>
        <a:ext cx="7886700" cy="1723112"/>
      </dsp:txXfrm>
    </dsp:sp>
    <dsp:sp modelId="{14A30492-FC32-49CF-A4EE-351D6BF61F4C}">
      <dsp:nvSpPr>
        <dsp:cNvPr id="0" name=""/>
        <dsp:cNvSpPr/>
      </dsp:nvSpPr>
      <dsp:spPr>
        <a:xfrm rot="10800000">
          <a:off x="0" y="1962"/>
          <a:ext cx="7886700" cy="265014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Some words can’t be used in a neutral and objective description</a:t>
          </a:r>
        </a:p>
      </dsp:txBody>
      <dsp:txXfrm rot="-10800000">
        <a:off x="0" y="1962"/>
        <a:ext cx="7886700" cy="930201"/>
      </dsp:txXfrm>
    </dsp:sp>
    <dsp:sp modelId="{51C38F20-DD46-4DBD-B654-B90CD63AD17E}">
      <dsp:nvSpPr>
        <dsp:cNvPr id="0" name=""/>
        <dsp:cNvSpPr/>
      </dsp:nvSpPr>
      <dsp:spPr>
        <a:xfrm>
          <a:off x="962" y="932163"/>
          <a:ext cx="1576954" cy="792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Lazy</a:t>
          </a:r>
        </a:p>
      </dsp:txBody>
      <dsp:txXfrm>
        <a:off x="962" y="932163"/>
        <a:ext cx="1576954" cy="792394"/>
      </dsp:txXfrm>
    </dsp:sp>
    <dsp:sp modelId="{286A511E-CDDA-44C4-9FFE-A164D28ACC96}">
      <dsp:nvSpPr>
        <dsp:cNvPr id="0" name=""/>
        <dsp:cNvSpPr/>
      </dsp:nvSpPr>
      <dsp:spPr>
        <a:xfrm>
          <a:off x="1577917" y="932163"/>
          <a:ext cx="1576954" cy="7923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Incompetent</a:t>
          </a:r>
        </a:p>
      </dsp:txBody>
      <dsp:txXfrm>
        <a:off x="1577917" y="932163"/>
        <a:ext cx="1576954" cy="792394"/>
      </dsp:txXfrm>
    </dsp:sp>
    <dsp:sp modelId="{F1B0E9D0-BFB9-4ACB-B964-B4EC5901A431}">
      <dsp:nvSpPr>
        <dsp:cNvPr id="0" name=""/>
        <dsp:cNvSpPr/>
      </dsp:nvSpPr>
      <dsp:spPr>
        <a:xfrm>
          <a:off x="3154872" y="932163"/>
          <a:ext cx="1576954" cy="7923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Stupid</a:t>
          </a:r>
        </a:p>
      </dsp:txBody>
      <dsp:txXfrm>
        <a:off x="3154872" y="932163"/>
        <a:ext cx="1576954" cy="792394"/>
      </dsp:txXfrm>
    </dsp:sp>
    <dsp:sp modelId="{8F8807EC-2633-4C29-9369-71A6B0DD1950}">
      <dsp:nvSpPr>
        <dsp:cNvPr id="0" name=""/>
        <dsp:cNvSpPr/>
      </dsp:nvSpPr>
      <dsp:spPr>
        <a:xfrm>
          <a:off x="4731827" y="932163"/>
          <a:ext cx="1576954" cy="7923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Unmotivated</a:t>
          </a:r>
        </a:p>
      </dsp:txBody>
      <dsp:txXfrm>
        <a:off x="4731827" y="932163"/>
        <a:ext cx="1576954" cy="792394"/>
      </dsp:txXfrm>
    </dsp:sp>
    <dsp:sp modelId="{ED4F12D2-6219-4FA7-9052-7C67E88452B0}">
      <dsp:nvSpPr>
        <dsp:cNvPr id="0" name=""/>
        <dsp:cNvSpPr/>
      </dsp:nvSpPr>
      <dsp:spPr>
        <a:xfrm>
          <a:off x="6308782" y="932163"/>
          <a:ext cx="1576954" cy="79239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Worthless</a:t>
          </a:r>
        </a:p>
      </dsp:txBody>
      <dsp:txXfrm>
        <a:off x="6308782" y="932163"/>
        <a:ext cx="1576954" cy="792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D5FC1-D170-4E5D-8F3B-515E6180F728}">
      <dsp:nvSpPr>
        <dsp:cNvPr id="0" name=""/>
        <dsp:cNvSpPr/>
      </dsp:nvSpPr>
      <dsp:spPr>
        <a:xfrm>
          <a:off x="0" y="6030"/>
          <a:ext cx="4567238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Smile with dead eyes</a:t>
          </a:r>
        </a:p>
      </dsp:txBody>
      <dsp:txXfrm>
        <a:off x="22246" y="28276"/>
        <a:ext cx="4522746" cy="411223"/>
      </dsp:txXfrm>
    </dsp:sp>
    <dsp:sp modelId="{C52166CC-603B-4A69-8048-21FAFC47FBD0}">
      <dsp:nvSpPr>
        <dsp:cNvPr id="0" name=""/>
        <dsp:cNvSpPr/>
      </dsp:nvSpPr>
      <dsp:spPr>
        <a:xfrm>
          <a:off x="0" y="516465"/>
          <a:ext cx="4567238" cy="455715"/>
        </a:xfrm>
        <a:prstGeom prst="roundRect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Posture and rigidity</a:t>
          </a:r>
        </a:p>
      </dsp:txBody>
      <dsp:txXfrm>
        <a:off x="22246" y="538711"/>
        <a:ext cx="4522746" cy="411223"/>
      </dsp:txXfrm>
    </dsp:sp>
    <dsp:sp modelId="{CAF13A53-5233-4D72-B076-259275C1E86C}">
      <dsp:nvSpPr>
        <dsp:cNvPr id="0" name=""/>
        <dsp:cNvSpPr/>
      </dsp:nvSpPr>
      <dsp:spPr>
        <a:xfrm>
          <a:off x="0" y="1026900"/>
          <a:ext cx="4567238" cy="45571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Defiant eyes and verbiage</a:t>
          </a:r>
        </a:p>
      </dsp:txBody>
      <dsp:txXfrm>
        <a:off x="22246" y="1049146"/>
        <a:ext cx="4522746" cy="411223"/>
      </dsp:txXfrm>
    </dsp:sp>
    <dsp:sp modelId="{FFE981F4-F46C-4769-A026-3FECC196630E}">
      <dsp:nvSpPr>
        <dsp:cNvPr id="0" name=""/>
        <dsp:cNvSpPr/>
      </dsp:nvSpPr>
      <dsp:spPr>
        <a:xfrm>
          <a:off x="0" y="1537335"/>
          <a:ext cx="4567238" cy="455715"/>
        </a:xfrm>
        <a:prstGeom prst="roundRect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Tight jaws</a:t>
          </a:r>
        </a:p>
      </dsp:txBody>
      <dsp:txXfrm>
        <a:off x="22246" y="1559581"/>
        <a:ext cx="4522746" cy="411223"/>
      </dsp:txXfrm>
    </dsp:sp>
    <dsp:sp modelId="{52182EEE-621A-48D1-98E5-7130DA00A7A5}">
      <dsp:nvSpPr>
        <dsp:cNvPr id="0" name=""/>
        <dsp:cNvSpPr/>
      </dsp:nvSpPr>
      <dsp:spPr>
        <a:xfrm>
          <a:off x="0" y="2047770"/>
          <a:ext cx="4567238" cy="45571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Ignores guard’s </a:t>
          </a:r>
          <a:r>
            <a:rPr lang="en-US" sz="1900" kern="1200" dirty="0"/>
            <a:t>presence</a:t>
          </a:r>
        </a:p>
      </dsp:txBody>
      <dsp:txXfrm>
        <a:off x="22246" y="2070016"/>
        <a:ext cx="4522746" cy="411223"/>
      </dsp:txXfrm>
    </dsp:sp>
    <dsp:sp modelId="{F051BA6B-3B58-45B4-8543-AF2E8DA59385}">
      <dsp:nvSpPr>
        <dsp:cNvPr id="0" name=""/>
        <dsp:cNvSpPr/>
      </dsp:nvSpPr>
      <dsp:spPr>
        <a:xfrm>
          <a:off x="0" y="2558205"/>
          <a:ext cx="4567238" cy="4557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Will not relinquish control</a:t>
          </a:r>
        </a:p>
      </dsp:txBody>
      <dsp:txXfrm>
        <a:off x="22246" y="2580451"/>
        <a:ext cx="4522746" cy="411223"/>
      </dsp:txXfrm>
    </dsp:sp>
    <dsp:sp modelId="{45E3AD09-A0BB-4F67-8B0E-E0DDE2706B15}">
      <dsp:nvSpPr>
        <dsp:cNvPr id="0" name=""/>
        <dsp:cNvSpPr/>
      </dsp:nvSpPr>
      <dsp:spPr>
        <a:xfrm>
          <a:off x="0" y="3068640"/>
          <a:ext cx="4567238" cy="45571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Will not communicate</a:t>
          </a:r>
        </a:p>
      </dsp:txBody>
      <dsp:txXfrm>
        <a:off x="22246" y="3090886"/>
        <a:ext cx="4522746" cy="411223"/>
      </dsp:txXfrm>
    </dsp:sp>
    <dsp:sp modelId="{DE59388E-B885-4FE0-9443-112C0C0D9BF8}">
      <dsp:nvSpPr>
        <dsp:cNvPr id="0" name=""/>
        <dsp:cNvSpPr/>
      </dsp:nvSpPr>
      <dsp:spPr>
        <a:xfrm>
          <a:off x="0" y="3579074"/>
          <a:ext cx="4567238" cy="455715"/>
        </a:xfrm>
        <a:prstGeom prst="roundRect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Clinched fists</a:t>
          </a:r>
        </a:p>
      </dsp:txBody>
      <dsp:txXfrm>
        <a:off x="22246" y="3601320"/>
        <a:ext cx="4522746" cy="411223"/>
      </dsp:txXfrm>
    </dsp:sp>
    <dsp:sp modelId="{9C3C8CCC-3BD7-4AF9-BE20-74C07A7994F2}">
      <dsp:nvSpPr>
        <dsp:cNvPr id="0" name=""/>
        <dsp:cNvSpPr/>
      </dsp:nvSpPr>
      <dsp:spPr>
        <a:xfrm>
          <a:off x="0" y="4089509"/>
          <a:ext cx="4567238" cy="45571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Shallow breathing</a:t>
          </a:r>
        </a:p>
      </dsp:txBody>
      <dsp:txXfrm>
        <a:off x="22246" y="4111755"/>
        <a:ext cx="4522746" cy="411223"/>
      </dsp:txXfrm>
    </dsp:sp>
    <dsp:sp modelId="{8872B194-EDED-4B51-93A0-9E8F3575918E}">
      <dsp:nvSpPr>
        <dsp:cNvPr id="0" name=""/>
        <dsp:cNvSpPr/>
      </dsp:nvSpPr>
      <dsp:spPr>
        <a:xfrm>
          <a:off x="0" y="4599944"/>
          <a:ext cx="4567238" cy="455715"/>
        </a:xfrm>
        <a:prstGeom prst="roundRect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Shaking or nervous twitches</a:t>
          </a:r>
        </a:p>
      </dsp:txBody>
      <dsp:txXfrm>
        <a:off x="22246" y="4622190"/>
        <a:ext cx="4522746" cy="411223"/>
      </dsp:txXfrm>
    </dsp:sp>
    <dsp:sp modelId="{89B99C66-8097-4B99-BB89-F51BAB50FC06}">
      <dsp:nvSpPr>
        <dsp:cNvPr id="0" name=""/>
        <dsp:cNvSpPr/>
      </dsp:nvSpPr>
      <dsp:spPr>
        <a:xfrm>
          <a:off x="0" y="5110379"/>
          <a:ext cx="4567238" cy="4557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Alcohol/Drug use</a:t>
          </a:r>
        </a:p>
      </dsp:txBody>
      <dsp:txXfrm>
        <a:off x="22246" y="5132625"/>
        <a:ext cx="4522746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5FB0094-9075-492C-A4A8-5FEAE9EEB9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Private Protective Services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785431B-9CC8-45B4-BEAB-C7E4C77A7D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238" y="0"/>
            <a:ext cx="3008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BE352AF-B805-4CD1-8E69-894688741C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Basic Security Officer Training - Deportment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A98CEAE-7294-478C-8385-4B7A6F5844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238" y="8770938"/>
            <a:ext cx="3008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555504BF-FF7D-4E2A-A774-5696376169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07891BD-F212-44DF-970A-5537372030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Private Protective Services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1EAFFB0-7E1F-4D00-8D7D-D48AD2EA25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2238" y="0"/>
            <a:ext cx="3008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4DF9B727-3638-4C45-8DB6-F1D80CD44F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1776FC5-9A28-474E-83DC-544A973BFA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95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F140E02-A712-4A9A-90C3-5F53D033F6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8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Basic Security Officer Training - Deportment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15B2CD9D-1FEB-428D-933E-A1763F796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238" y="8770938"/>
            <a:ext cx="3008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8AAD943B-8341-43E4-ABA5-6D6C8CA63E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4FE2000-C964-466C-B62B-73FD8378AE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Private Protective Services</a:t>
            </a:r>
          </a:p>
        </p:txBody>
      </p:sp>
      <p:sp>
        <p:nvSpPr>
          <p:cNvPr id="60419" name="Rectangle 6">
            <a:extLst>
              <a:ext uri="{FF2B5EF4-FFF2-40B4-BE49-F238E27FC236}">
                <a16:creationId xmlns:a16="http://schemas.microsoft.com/office/drawing/2014/main" id="{E7D29626-7E17-422B-B06F-6C03B2A779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</a:rPr>
              <a:t>Basic Security Officer Training - Deportment</a:t>
            </a:r>
          </a:p>
        </p:txBody>
      </p:sp>
      <p:sp>
        <p:nvSpPr>
          <p:cNvPr id="60420" name="Rectangle 7">
            <a:extLst>
              <a:ext uri="{FF2B5EF4-FFF2-40B4-BE49-F238E27FC236}">
                <a16:creationId xmlns:a16="http://schemas.microsoft.com/office/drawing/2014/main" id="{A33ED4B5-BE46-47B4-AF04-A459EBDFA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B4394B72-ED4A-4BD9-832A-E95DB73ADE79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C6F6126B-5A42-4B3A-BC52-BB823DC61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>
            <a:extLst>
              <a:ext uri="{FF2B5EF4-FFF2-40B4-BE49-F238E27FC236}">
                <a16:creationId xmlns:a16="http://schemas.microsoft.com/office/drawing/2014/main" id="{E8DE240B-EFA1-4388-8C1B-FA48974B8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7716-9CED-4786-B17F-2F0ABEDBE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03F5F-4CC2-4D8D-8F81-A2D535481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D1775-1DAA-4EE3-89E1-9F662642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E46E-66CF-40B9-A6BF-AF637F47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7B0E4-4319-45F9-8CAE-6E58EBB3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9337-945A-424B-8C95-11DD29BE5E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7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EF57-4014-4A65-BC25-9933A18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AAB8A-1DF9-4877-9602-07EFAC70E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EBFAB-BE5D-4A46-A63D-658DD74B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EF6C5-F2CA-4D8E-B6BE-157769A2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B7180-D4A0-4594-AAD4-9C7AA900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ECBA5-D86A-405F-AF24-C6482E5A0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084A0-B246-485E-954D-0691287A5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FE5BC-9C67-4E0E-ABE0-41BEF9A7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0DDB-E826-4497-BD73-C4BF636B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4CC89-0F4A-4163-8D86-C23C9AE1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33B8-4C4B-4A13-8557-4F4C5A45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E576-CBE2-4B3A-98F3-EA93A2C21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F593B-EAC6-4905-8CFD-BDC78728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D185-E52E-42F1-849C-781745A7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2317F-8637-442D-BA92-6153138C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B0A8-BC11-4321-8EA5-70CB91E5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1114-6B54-4DCC-8DF5-2BD890AC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69ED-B310-4201-9502-E2A58FFB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CDDEF-7028-485D-84ED-EE3EED3D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62736-91C5-42AE-8B81-D52612E8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95B4-E4FB-4F49-AECD-D7036142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4137-2251-4A52-ACA5-573665B31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F1AED-4810-4247-BEB6-D063E8055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2EE2E-B952-4523-A555-D0947513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8C5AF-BF09-4A3F-8710-4CF95FF0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70EF4-277C-4365-8F43-B2376737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36DA-C094-4198-BB75-98027A46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E0882-7B33-422B-8CB9-0B8E327A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D1397-6BE4-4464-914A-90D51FAE1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9BE8B-B396-4CF5-8BD5-0DD6C136E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7E696-11D1-4D2B-AB11-452D11AFA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2C1E5-AFCB-4FD9-B8F0-23D6C066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4BD54-3E2F-4A38-B0DA-4EC0A63A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8653E-5A6A-4BFE-BA81-740DD9BD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7562-0E85-45DE-9064-6EE1C5C7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5309E-27DD-4DE0-A9CE-4681A4AC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B3518-FA72-489C-8F83-999F0700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46DB9-9F86-4F6B-A47C-AD85D204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9BD7A-7545-4D2D-91C2-1F61C090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D16D3-0BA9-48B1-B364-2451FFE6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E0E69-DBF3-4FD2-8C2B-3F29DB92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7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6261-25D9-4851-A175-EE7246AC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1261-5B81-4CA9-A735-565D5C4F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E9763-AB0C-4104-8895-3528E7A0F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D8059-6A57-4B55-B0B1-90AADF4C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67728-1E1D-4183-93A4-8BB476F8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9E5FD-29ED-4499-A633-B7499E86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72420-90FC-42D3-9474-4EE0C115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83D70-08AD-4972-B069-E7BFAA3F6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B3CFB-8DD7-48AF-97CB-6FB64B119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85D27-B84E-4380-B1D6-D3C0EAD2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F2BCF-5D44-41DE-87DF-F06D8C3E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A3D20-F57B-4444-8214-23C4F073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DB344-0B03-4746-BFE2-76EA9FB8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A50D-2AFB-4959-9994-2288C0CF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CACD-45C3-4D9D-B224-D8E837523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F217-AE7B-45CF-A68D-D4D2F11F97AB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93B3D-5BB4-43FC-A30A-E3665D645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A8A18-CEA8-4B62-BB9A-F70760538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0B15-33A7-4D25-B127-5900F9339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 descr="C:\Documents and Settings\sjohnson\My Documents\My Pictures\ppsbbackground.gif">
            <a:extLst>
              <a:ext uri="{FF2B5EF4-FFF2-40B4-BE49-F238E27FC236}">
                <a16:creationId xmlns:a16="http://schemas.microsoft.com/office/drawing/2014/main" id="{AC1833D4-69D3-4C58-8F30-887AD33F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27" descr="C:\Documents and Settings\sjohnson\My Documents\My Pictures\pps.bmp">
            <a:extLst>
              <a:ext uri="{FF2B5EF4-FFF2-40B4-BE49-F238E27FC236}">
                <a16:creationId xmlns:a16="http://schemas.microsoft.com/office/drawing/2014/main" id="{CA6C49C0-8170-4259-AAF5-E4C368E3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6019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028">
            <a:extLst>
              <a:ext uri="{FF2B5EF4-FFF2-40B4-BE49-F238E27FC236}">
                <a16:creationId xmlns:a16="http://schemas.microsoft.com/office/drawing/2014/main" id="{E2D82EF2-4C65-470C-A340-7902F8AC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chemeClr val="tx1"/>
                </a:solidFill>
              </a:rPr>
              <a:t>Basic Security Guard Training</a:t>
            </a:r>
          </a:p>
        </p:txBody>
      </p:sp>
      <p:sp>
        <p:nvSpPr>
          <p:cNvPr id="3077" name="Text Box 1029">
            <a:extLst>
              <a:ext uri="{FF2B5EF4-FFF2-40B4-BE49-F238E27FC236}">
                <a16:creationId xmlns:a16="http://schemas.microsoft.com/office/drawing/2014/main" id="{D82439E2-39A4-4C75-980D-F8DFE1A8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76800"/>
            <a:ext cx="525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tx1"/>
                </a:solidFill>
              </a:rPr>
              <a:t>Deportment-Professional Standards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836B-A5A2-4BE2-855E-FA5B7681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Vocal Qualities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4C105C-2583-4378-BC1E-71158555231B}"/>
              </a:ext>
            </a:extLst>
          </p:cNvPr>
          <p:cNvSpPr/>
          <p:nvPr/>
        </p:nvSpPr>
        <p:spPr>
          <a:xfrm>
            <a:off x="1679122" y="2386264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Does every word and sentence you speak sound the same?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079FC5-2454-4DB3-9F08-C8B36CCDBEEA}"/>
              </a:ext>
            </a:extLst>
          </p:cNvPr>
          <p:cNvSpPr/>
          <p:nvPr/>
        </p:nvSpPr>
        <p:spPr>
          <a:xfrm>
            <a:off x="3667975" y="2386264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07909"/>
              <a:satOff val="-11990"/>
              <a:lumOff val="1233"/>
              <a:alphaOff val="0"/>
            </a:schemeClr>
          </a:fillRef>
          <a:effectRef idx="0">
            <a:schemeClr val="accent2">
              <a:hueOff val="-207909"/>
              <a:satOff val="-11990"/>
              <a:lumOff val="12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Do you sound tired and bored?  Or energetic and interested?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A8E1D8-7C08-4904-9C97-B61CA904968A}"/>
              </a:ext>
            </a:extLst>
          </p:cNvPr>
          <p:cNvSpPr/>
          <p:nvPr/>
        </p:nvSpPr>
        <p:spPr>
          <a:xfrm>
            <a:off x="5656828" y="2386264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15818"/>
              <a:satOff val="-23979"/>
              <a:lumOff val="2465"/>
              <a:alphaOff val="0"/>
            </a:schemeClr>
          </a:fillRef>
          <a:effectRef idx="0">
            <a:schemeClr val="accent2">
              <a:hueOff val="-415818"/>
              <a:satOff val="-23979"/>
              <a:lumOff val="24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Is you tone tight?  Nasally?  Breathy?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E13C0F-32DF-41D6-A47C-DA2AED544A17}"/>
              </a:ext>
            </a:extLst>
          </p:cNvPr>
          <p:cNvSpPr/>
          <p:nvPr/>
        </p:nvSpPr>
        <p:spPr>
          <a:xfrm>
            <a:off x="1679122" y="3651898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623727"/>
              <a:satOff val="-35969"/>
              <a:lumOff val="3698"/>
              <a:alphaOff val="0"/>
            </a:schemeClr>
          </a:fillRef>
          <a:effectRef idx="0">
            <a:schemeClr val="accent2">
              <a:hueOff val="-623727"/>
              <a:satOff val="-35969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/>
              <a:t>Do you mumble?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C373CA0-EF38-4419-96BC-1FD653515CAA}"/>
              </a:ext>
            </a:extLst>
          </p:cNvPr>
          <p:cNvSpPr/>
          <p:nvPr/>
        </p:nvSpPr>
        <p:spPr>
          <a:xfrm>
            <a:off x="3667975" y="3651898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31636"/>
              <a:satOff val="-47959"/>
              <a:lumOff val="4930"/>
              <a:alphaOff val="0"/>
            </a:schemeClr>
          </a:fillRef>
          <a:effectRef idx="0">
            <a:schemeClr val="accent2">
              <a:hueOff val="-831636"/>
              <a:satOff val="-47959"/>
              <a:lumOff val="49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Do you speak too softly?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7E03CB-2776-43ED-8716-3D0402B3F2E1}"/>
              </a:ext>
            </a:extLst>
          </p:cNvPr>
          <p:cNvSpPr/>
          <p:nvPr/>
        </p:nvSpPr>
        <p:spPr>
          <a:xfrm>
            <a:off x="5656828" y="3651898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39545"/>
              <a:satOff val="-59949"/>
              <a:lumOff val="6163"/>
              <a:alphaOff val="0"/>
            </a:schemeClr>
          </a:fillRef>
          <a:effectRef idx="0">
            <a:schemeClr val="accent2">
              <a:hueOff val="-1039545"/>
              <a:satOff val="-59949"/>
              <a:lumOff val="61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/>
              <a:t>Do you speak too fast?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51FE601-2F35-4ECC-BFC9-5E7C52E48687}"/>
              </a:ext>
            </a:extLst>
          </p:cNvPr>
          <p:cNvSpPr/>
          <p:nvPr/>
        </p:nvSpPr>
        <p:spPr>
          <a:xfrm>
            <a:off x="2673548" y="4917531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247454"/>
              <a:satOff val="-71938"/>
              <a:lumOff val="7395"/>
              <a:alphaOff val="0"/>
            </a:schemeClr>
          </a:fillRef>
          <a:effectRef idx="0">
            <a:schemeClr val="accent2">
              <a:hueOff val="-1247454"/>
              <a:satOff val="-71938"/>
              <a:lumOff val="73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Do you speak too slow?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CB7ED-BD8B-4FAB-B586-F9AAFFEBF987}"/>
              </a:ext>
            </a:extLst>
          </p:cNvPr>
          <p:cNvSpPr/>
          <p:nvPr/>
        </p:nvSpPr>
        <p:spPr>
          <a:xfrm>
            <a:off x="4662401" y="4917531"/>
            <a:ext cx="1808048" cy="1084828"/>
          </a:xfrm>
          <a:custGeom>
            <a:avLst/>
            <a:gdLst>
              <a:gd name="connsiteX0" fmla="*/ 0 w 1808048"/>
              <a:gd name="connsiteY0" fmla="*/ 0 h 1084828"/>
              <a:gd name="connsiteX1" fmla="*/ 1808048 w 1808048"/>
              <a:gd name="connsiteY1" fmla="*/ 0 h 1084828"/>
              <a:gd name="connsiteX2" fmla="*/ 1808048 w 1808048"/>
              <a:gd name="connsiteY2" fmla="*/ 1084828 h 1084828"/>
              <a:gd name="connsiteX3" fmla="*/ 0 w 1808048"/>
              <a:gd name="connsiteY3" fmla="*/ 1084828 h 1084828"/>
              <a:gd name="connsiteX4" fmla="*/ 0 w 1808048"/>
              <a:gd name="connsiteY4" fmla="*/ 0 h 10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48" h="1084828">
                <a:moveTo>
                  <a:pt x="0" y="0"/>
                </a:moveTo>
                <a:lnTo>
                  <a:pt x="1808048" y="0"/>
                </a:lnTo>
                <a:lnTo>
                  <a:pt x="1808048" y="1084828"/>
                </a:lnTo>
                <a:lnTo>
                  <a:pt x="0" y="10848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Do you sound hesitant and unsure?</a:t>
            </a:r>
          </a:p>
        </p:txBody>
      </p:sp>
    </p:spTree>
    <p:extLst>
      <p:ext uri="{BB962C8B-B14F-4D97-AF65-F5344CB8AC3E}">
        <p14:creationId xmlns:p14="http://schemas.microsoft.com/office/powerpoint/2010/main" val="16073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831D95-D557-43E4-8CE5-3DD7B2F6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DO NOT USE!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BA8EDE-72EF-4B1E-89A8-9A8AC625F523}"/>
              </a:ext>
            </a:extLst>
          </p:cNvPr>
          <p:cNvGrpSpPr/>
          <p:nvPr/>
        </p:nvGrpSpPr>
        <p:grpSpPr>
          <a:xfrm>
            <a:off x="778166" y="3261547"/>
            <a:ext cx="3613174" cy="2408181"/>
            <a:chOff x="778166" y="3261547"/>
            <a:chExt cx="3613174" cy="24081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0002821-D1CC-4EC1-8F34-1880621FB2EC}"/>
                </a:ext>
              </a:extLst>
            </p:cNvPr>
            <p:cNvSpPr/>
            <p:nvPr/>
          </p:nvSpPr>
          <p:spPr>
            <a:xfrm>
              <a:off x="778166" y="3261547"/>
              <a:ext cx="3251857" cy="206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0DBED6-C44B-4BE2-9444-DB3EC84758C2}"/>
                </a:ext>
              </a:extLst>
            </p:cNvPr>
            <p:cNvSpPr/>
            <p:nvPr/>
          </p:nvSpPr>
          <p:spPr>
            <a:xfrm>
              <a:off x="1139483" y="3604799"/>
              <a:ext cx="3251857" cy="2064929"/>
            </a:xfrm>
            <a:custGeom>
              <a:avLst/>
              <a:gdLst>
                <a:gd name="connsiteX0" fmla="*/ 0 w 3251857"/>
                <a:gd name="connsiteY0" fmla="*/ 206493 h 2064929"/>
                <a:gd name="connsiteX1" fmla="*/ 206493 w 3251857"/>
                <a:gd name="connsiteY1" fmla="*/ 0 h 2064929"/>
                <a:gd name="connsiteX2" fmla="*/ 3045364 w 3251857"/>
                <a:gd name="connsiteY2" fmla="*/ 0 h 2064929"/>
                <a:gd name="connsiteX3" fmla="*/ 3251857 w 3251857"/>
                <a:gd name="connsiteY3" fmla="*/ 206493 h 2064929"/>
                <a:gd name="connsiteX4" fmla="*/ 3251857 w 3251857"/>
                <a:gd name="connsiteY4" fmla="*/ 1858436 h 2064929"/>
                <a:gd name="connsiteX5" fmla="*/ 3045364 w 3251857"/>
                <a:gd name="connsiteY5" fmla="*/ 2064929 h 2064929"/>
                <a:gd name="connsiteX6" fmla="*/ 206493 w 3251857"/>
                <a:gd name="connsiteY6" fmla="*/ 2064929 h 2064929"/>
                <a:gd name="connsiteX7" fmla="*/ 0 w 3251857"/>
                <a:gd name="connsiteY7" fmla="*/ 1858436 h 2064929"/>
                <a:gd name="connsiteX8" fmla="*/ 0 w 3251857"/>
                <a:gd name="connsiteY8" fmla="*/ 206493 h 206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857" h="2064929">
                  <a:moveTo>
                    <a:pt x="0" y="206493"/>
                  </a:moveTo>
                  <a:cubicBezTo>
                    <a:pt x="0" y="92450"/>
                    <a:pt x="92450" y="0"/>
                    <a:pt x="206493" y="0"/>
                  </a:cubicBezTo>
                  <a:lnTo>
                    <a:pt x="3045364" y="0"/>
                  </a:lnTo>
                  <a:cubicBezTo>
                    <a:pt x="3159407" y="0"/>
                    <a:pt x="3251857" y="92450"/>
                    <a:pt x="3251857" y="206493"/>
                  </a:cubicBezTo>
                  <a:lnTo>
                    <a:pt x="3251857" y="1858436"/>
                  </a:lnTo>
                  <a:cubicBezTo>
                    <a:pt x="3251857" y="1972479"/>
                    <a:pt x="3159407" y="2064929"/>
                    <a:pt x="3045364" y="2064929"/>
                  </a:cubicBezTo>
                  <a:lnTo>
                    <a:pt x="206493" y="2064929"/>
                  </a:lnTo>
                  <a:cubicBezTo>
                    <a:pt x="92450" y="2064929"/>
                    <a:pt x="0" y="1972479"/>
                    <a:pt x="0" y="1858436"/>
                  </a:cubicBezTo>
                  <a:lnTo>
                    <a:pt x="0" y="206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550" tIns="239550" rIns="239550" bIns="23955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/>
                <a:t>SLANG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8C9109-B4EF-4106-A7FF-A31702345F02}"/>
              </a:ext>
            </a:extLst>
          </p:cNvPr>
          <p:cNvGrpSpPr/>
          <p:nvPr/>
        </p:nvGrpSpPr>
        <p:grpSpPr>
          <a:xfrm>
            <a:off x="4752658" y="3261547"/>
            <a:ext cx="3613175" cy="2408181"/>
            <a:chOff x="4752658" y="3261547"/>
            <a:chExt cx="3613175" cy="240818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57FDE0-F9E1-4436-A838-6747E34514E4}"/>
                </a:ext>
              </a:extLst>
            </p:cNvPr>
            <p:cNvSpPr/>
            <p:nvPr/>
          </p:nvSpPr>
          <p:spPr>
            <a:xfrm>
              <a:off x="4752658" y="3261547"/>
              <a:ext cx="3251857" cy="20649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930719-5B6D-4792-B508-A4A3106C0D2F}"/>
                </a:ext>
              </a:extLst>
            </p:cNvPr>
            <p:cNvSpPr/>
            <p:nvPr/>
          </p:nvSpPr>
          <p:spPr>
            <a:xfrm>
              <a:off x="5113976" y="3604799"/>
              <a:ext cx="3251857" cy="2064929"/>
            </a:xfrm>
            <a:custGeom>
              <a:avLst/>
              <a:gdLst>
                <a:gd name="connsiteX0" fmla="*/ 0 w 3251857"/>
                <a:gd name="connsiteY0" fmla="*/ 206493 h 2064929"/>
                <a:gd name="connsiteX1" fmla="*/ 206493 w 3251857"/>
                <a:gd name="connsiteY1" fmla="*/ 0 h 2064929"/>
                <a:gd name="connsiteX2" fmla="*/ 3045364 w 3251857"/>
                <a:gd name="connsiteY2" fmla="*/ 0 h 2064929"/>
                <a:gd name="connsiteX3" fmla="*/ 3251857 w 3251857"/>
                <a:gd name="connsiteY3" fmla="*/ 206493 h 2064929"/>
                <a:gd name="connsiteX4" fmla="*/ 3251857 w 3251857"/>
                <a:gd name="connsiteY4" fmla="*/ 1858436 h 2064929"/>
                <a:gd name="connsiteX5" fmla="*/ 3045364 w 3251857"/>
                <a:gd name="connsiteY5" fmla="*/ 2064929 h 2064929"/>
                <a:gd name="connsiteX6" fmla="*/ 206493 w 3251857"/>
                <a:gd name="connsiteY6" fmla="*/ 2064929 h 2064929"/>
                <a:gd name="connsiteX7" fmla="*/ 0 w 3251857"/>
                <a:gd name="connsiteY7" fmla="*/ 1858436 h 2064929"/>
                <a:gd name="connsiteX8" fmla="*/ 0 w 3251857"/>
                <a:gd name="connsiteY8" fmla="*/ 206493 h 206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1857" h="2064929">
                  <a:moveTo>
                    <a:pt x="0" y="206493"/>
                  </a:moveTo>
                  <a:cubicBezTo>
                    <a:pt x="0" y="92450"/>
                    <a:pt x="92450" y="0"/>
                    <a:pt x="206493" y="0"/>
                  </a:cubicBezTo>
                  <a:lnTo>
                    <a:pt x="3045364" y="0"/>
                  </a:lnTo>
                  <a:cubicBezTo>
                    <a:pt x="3159407" y="0"/>
                    <a:pt x="3251857" y="92450"/>
                    <a:pt x="3251857" y="206493"/>
                  </a:cubicBezTo>
                  <a:lnTo>
                    <a:pt x="3251857" y="1858436"/>
                  </a:lnTo>
                  <a:cubicBezTo>
                    <a:pt x="3251857" y="1972479"/>
                    <a:pt x="3159407" y="2064929"/>
                    <a:pt x="3045364" y="2064929"/>
                  </a:cubicBezTo>
                  <a:lnTo>
                    <a:pt x="206493" y="2064929"/>
                  </a:lnTo>
                  <a:cubicBezTo>
                    <a:pt x="92450" y="2064929"/>
                    <a:pt x="0" y="1972479"/>
                    <a:pt x="0" y="1858436"/>
                  </a:cubicBezTo>
                  <a:lnTo>
                    <a:pt x="0" y="20649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550" tIns="239550" rIns="239550" bIns="23955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 dirty="0"/>
                <a:t>PROFANITY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548CF4-8A74-42D4-8D5F-1C8F3154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Addressing  Individuals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384D61-D27F-4B03-9344-E569A0E47BE2}"/>
              </a:ext>
            </a:extLst>
          </p:cNvPr>
          <p:cNvSpPr/>
          <p:nvPr/>
        </p:nvSpPr>
        <p:spPr>
          <a:xfrm>
            <a:off x="3757612" y="728580"/>
            <a:ext cx="4869656" cy="1151279"/>
          </a:xfrm>
          <a:custGeom>
            <a:avLst/>
            <a:gdLst>
              <a:gd name="connsiteX0" fmla="*/ 0 w 4869656"/>
              <a:gd name="connsiteY0" fmla="*/ 191884 h 1151279"/>
              <a:gd name="connsiteX1" fmla="*/ 191884 w 4869656"/>
              <a:gd name="connsiteY1" fmla="*/ 0 h 1151279"/>
              <a:gd name="connsiteX2" fmla="*/ 4677772 w 4869656"/>
              <a:gd name="connsiteY2" fmla="*/ 0 h 1151279"/>
              <a:gd name="connsiteX3" fmla="*/ 4869656 w 4869656"/>
              <a:gd name="connsiteY3" fmla="*/ 191884 h 1151279"/>
              <a:gd name="connsiteX4" fmla="*/ 4869656 w 4869656"/>
              <a:gd name="connsiteY4" fmla="*/ 959395 h 1151279"/>
              <a:gd name="connsiteX5" fmla="*/ 4677772 w 4869656"/>
              <a:gd name="connsiteY5" fmla="*/ 1151279 h 1151279"/>
              <a:gd name="connsiteX6" fmla="*/ 191884 w 4869656"/>
              <a:gd name="connsiteY6" fmla="*/ 1151279 h 1151279"/>
              <a:gd name="connsiteX7" fmla="*/ 0 w 4869656"/>
              <a:gd name="connsiteY7" fmla="*/ 959395 h 1151279"/>
              <a:gd name="connsiteX8" fmla="*/ 0 w 4869656"/>
              <a:gd name="connsiteY8" fmla="*/ 191884 h 115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151279">
                <a:moveTo>
                  <a:pt x="0" y="191884"/>
                </a:moveTo>
                <a:cubicBezTo>
                  <a:pt x="0" y="85909"/>
                  <a:pt x="85909" y="0"/>
                  <a:pt x="191884" y="0"/>
                </a:cubicBezTo>
                <a:lnTo>
                  <a:pt x="4677772" y="0"/>
                </a:lnTo>
                <a:cubicBezTo>
                  <a:pt x="4783747" y="0"/>
                  <a:pt x="4869656" y="85909"/>
                  <a:pt x="4869656" y="191884"/>
                </a:cubicBezTo>
                <a:lnTo>
                  <a:pt x="4869656" y="959395"/>
                </a:lnTo>
                <a:cubicBezTo>
                  <a:pt x="4869656" y="1065370"/>
                  <a:pt x="4783747" y="1151279"/>
                  <a:pt x="4677772" y="1151279"/>
                </a:cubicBezTo>
                <a:lnTo>
                  <a:pt x="191884" y="1151279"/>
                </a:lnTo>
                <a:cubicBezTo>
                  <a:pt x="85909" y="1151279"/>
                  <a:pt x="0" y="1065370"/>
                  <a:pt x="0" y="959395"/>
                </a:cubicBezTo>
                <a:lnTo>
                  <a:pt x="0" y="1918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marL="0" lvl="0" indent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Sir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9DCE33-A1D1-4979-88D3-C015D306D0A8}"/>
              </a:ext>
            </a:extLst>
          </p:cNvPr>
          <p:cNvSpPr/>
          <p:nvPr/>
        </p:nvSpPr>
        <p:spPr>
          <a:xfrm>
            <a:off x="3757612" y="2018100"/>
            <a:ext cx="4869656" cy="1151279"/>
          </a:xfrm>
          <a:custGeom>
            <a:avLst/>
            <a:gdLst>
              <a:gd name="connsiteX0" fmla="*/ 0 w 4869656"/>
              <a:gd name="connsiteY0" fmla="*/ 191884 h 1151279"/>
              <a:gd name="connsiteX1" fmla="*/ 191884 w 4869656"/>
              <a:gd name="connsiteY1" fmla="*/ 0 h 1151279"/>
              <a:gd name="connsiteX2" fmla="*/ 4677772 w 4869656"/>
              <a:gd name="connsiteY2" fmla="*/ 0 h 1151279"/>
              <a:gd name="connsiteX3" fmla="*/ 4869656 w 4869656"/>
              <a:gd name="connsiteY3" fmla="*/ 191884 h 1151279"/>
              <a:gd name="connsiteX4" fmla="*/ 4869656 w 4869656"/>
              <a:gd name="connsiteY4" fmla="*/ 959395 h 1151279"/>
              <a:gd name="connsiteX5" fmla="*/ 4677772 w 4869656"/>
              <a:gd name="connsiteY5" fmla="*/ 1151279 h 1151279"/>
              <a:gd name="connsiteX6" fmla="*/ 191884 w 4869656"/>
              <a:gd name="connsiteY6" fmla="*/ 1151279 h 1151279"/>
              <a:gd name="connsiteX7" fmla="*/ 0 w 4869656"/>
              <a:gd name="connsiteY7" fmla="*/ 959395 h 1151279"/>
              <a:gd name="connsiteX8" fmla="*/ 0 w 4869656"/>
              <a:gd name="connsiteY8" fmla="*/ 191884 h 115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151279">
                <a:moveTo>
                  <a:pt x="0" y="191884"/>
                </a:moveTo>
                <a:cubicBezTo>
                  <a:pt x="0" y="85909"/>
                  <a:pt x="85909" y="0"/>
                  <a:pt x="191884" y="0"/>
                </a:cubicBezTo>
                <a:lnTo>
                  <a:pt x="4677772" y="0"/>
                </a:lnTo>
                <a:cubicBezTo>
                  <a:pt x="4783747" y="0"/>
                  <a:pt x="4869656" y="85909"/>
                  <a:pt x="4869656" y="191884"/>
                </a:cubicBezTo>
                <a:lnTo>
                  <a:pt x="4869656" y="959395"/>
                </a:lnTo>
                <a:cubicBezTo>
                  <a:pt x="4869656" y="1065370"/>
                  <a:pt x="4783747" y="1151279"/>
                  <a:pt x="4677772" y="1151279"/>
                </a:cubicBezTo>
                <a:lnTo>
                  <a:pt x="191884" y="1151279"/>
                </a:lnTo>
                <a:cubicBezTo>
                  <a:pt x="85909" y="1151279"/>
                  <a:pt x="0" y="1065370"/>
                  <a:pt x="0" y="959395"/>
                </a:cubicBezTo>
                <a:lnTo>
                  <a:pt x="0" y="1918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marL="0" lvl="0" indent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Ma’am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C7E2D-74BA-4791-94EE-9372288D9204}"/>
              </a:ext>
            </a:extLst>
          </p:cNvPr>
          <p:cNvSpPr/>
          <p:nvPr/>
        </p:nvSpPr>
        <p:spPr>
          <a:xfrm>
            <a:off x="3757612" y="3307620"/>
            <a:ext cx="4869656" cy="1151279"/>
          </a:xfrm>
          <a:custGeom>
            <a:avLst/>
            <a:gdLst>
              <a:gd name="connsiteX0" fmla="*/ 0 w 4869656"/>
              <a:gd name="connsiteY0" fmla="*/ 191884 h 1151279"/>
              <a:gd name="connsiteX1" fmla="*/ 191884 w 4869656"/>
              <a:gd name="connsiteY1" fmla="*/ 0 h 1151279"/>
              <a:gd name="connsiteX2" fmla="*/ 4677772 w 4869656"/>
              <a:gd name="connsiteY2" fmla="*/ 0 h 1151279"/>
              <a:gd name="connsiteX3" fmla="*/ 4869656 w 4869656"/>
              <a:gd name="connsiteY3" fmla="*/ 191884 h 1151279"/>
              <a:gd name="connsiteX4" fmla="*/ 4869656 w 4869656"/>
              <a:gd name="connsiteY4" fmla="*/ 959395 h 1151279"/>
              <a:gd name="connsiteX5" fmla="*/ 4677772 w 4869656"/>
              <a:gd name="connsiteY5" fmla="*/ 1151279 h 1151279"/>
              <a:gd name="connsiteX6" fmla="*/ 191884 w 4869656"/>
              <a:gd name="connsiteY6" fmla="*/ 1151279 h 1151279"/>
              <a:gd name="connsiteX7" fmla="*/ 0 w 4869656"/>
              <a:gd name="connsiteY7" fmla="*/ 959395 h 1151279"/>
              <a:gd name="connsiteX8" fmla="*/ 0 w 4869656"/>
              <a:gd name="connsiteY8" fmla="*/ 191884 h 115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151279">
                <a:moveTo>
                  <a:pt x="0" y="191884"/>
                </a:moveTo>
                <a:cubicBezTo>
                  <a:pt x="0" y="85909"/>
                  <a:pt x="85909" y="0"/>
                  <a:pt x="191884" y="0"/>
                </a:cubicBezTo>
                <a:lnTo>
                  <a:pt x="4677772" y="0"/>
                </a:lnTo>
                <a:cubicBezTo>
                  <a:pt x="4783747" y="0"/>
                  <a:pt x="4869656" y="85909"/>
                  <a:pt x="4869656" y="191884"/>
                </a:cubicBezTo>
                <a:lnTo>
                  <a:pt x="4869656" y="959395"/>
                </a:lnTo>
                <a:cubicBezTo>
                  <a:pt x="4869656" y="1065370"/>
                  <a:pt x="4783747" y="1151279"/>
                  <a:pt x="4677772" y="1151279"/>
                </a:cubicBezTo>
                <a:lnTo>
                  <a:pt x="191884" y="1151279"/>
                </a:lnTo>
                <a:cubicBezTo>
                  <a:pt x="85909" y="1151279"/>
                  <a:pt x="0" y="1065370"/>
                  <a:pt x="0" y="959395"/>
                </a:cubicBezTo>
                <a:lnTo>
                  <a:pt x="0" y="1918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marL="0" lvl="0" indent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Mr. Jones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27413B-F7AC-4B99-B6F9-D8AB3E52974C}"/>
              </a:ext>
            </a:extLst>
          </p:cNvPr>
          <p:cNvSpPr/>
          <p:nvPr/>
        </p:nvSpPr>
        <p:spPr>
          <a:xfrm>
            <a:off x="3757612" y="4597140"/>
            <a:ext cx="4869656" cy="1151279"/>
          </a:xfrm>
          <a:custGeom>
            <a:avLst/>
            <a:gdLst>
              <a:gd name="connsiteX0" fmla="*/ 0 w 4869656"/>
              <a:gd name="connsiteY0" fmla="*/ 191884 h 1151279"/>
              <a:gd name="connsiteX1" fmla="*/ 191884 w 4869656"/>
              <a:gd name="connsiteY1" fmla="*/ 0 h 1151279"/>
              <a:gd name="connsiteX2" fmla="*/ 4677772 w 4869656"/>
              <a:gd name="connsiteY2" fmla="*/ 0 h 1151279"/>
              <a:gd name="connsiteX3" fmla="*/ 4869656 w 4869656"/>
              <a:gd name="connsiteY3" fmla="*/ 191884 h 1151279"/>
              <a:gd name="connsiteX4" fmla="*/ 4869656 w 4869656"/>
              <a:gd name="connsiteY4" fmla="*/ 959395 h 1151279"/>
              <a:gd name="connsiteX5" fmla="*/ 4677772 w 4869656"/>
              <a:gd name="connsiteY5" fmla="*/ 1151279 h 1151279"/>
              <a:gd name="connsiteX6" fmla="*/ 191884 w 4869656"/>
              <a:gd name="connsiteY6" fmla="*/ 1151279 h 1151279"/>
              <a:gd name="connsiteX7" fmla="*/ 0 w 4869656"/>
              <a:gd name="connsiteY7" fmla="*/ 959395 h 1151279"/>
              <a:gd name="connsiteX8" fmla="*/ 0 w 4869656"/>
              <a:gd name="connsiteY8" fmla="*/ 191884 h 115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1151279">
                <a:moveTo>
                  <a:pt x="0" y="191884"/>
                </a:moveTo>
                <a:cubicBezTo>
                  <a:pt x="0" y="85909"/>
                  <a:pt x="85909" y="0"/>
                  <a:pt x="191884" y="0"/>
                </a:cubicBezTo>
                <a:lnTo>
                  <a:pt x="4677772" y="0"/>
                </a:lnTo>
                <a:cubicBezTo>
                  <a:pt x="4783747" y="0"/>
                  <a:pt x="4869656" y="85909"/>
                  <a:pt x="4869656" y="191884"/>
                </a:cubicBezTo>
                <a:lnTo>
                  <a:pt x="4869656" y="959395"/>
                </a:lnTo>
                <a:cubicBezTo>
                  <a:pt x="4869656" y="1065370"/>
                  <a:pt x="4783747" y="1151279"/>
                  <a:pt x="4677772" y="1151279"/>
                </a:cubicBezTo>
                <a:lnTo>
                  <a:pt x="191884" y="1151279"/>
                </a:lnTo>
                <a:cubicBezTo>
                  <a:pt x="85909" y="1151279"/>
                  <a:pt x="0" y="1065370"/>
                  <a:pt x="0" y="959395"/>
                </a:cubicBezTo>
                <a:lnTo>
                  <a:pt x="0" y="19188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081" tIns="239081" rIns="239081" bIns="239081" numCol="1" spcCol="1270" anchor="ctr" anchorCtr="0">
            <a:noAutofit/>
          </a:bodyPr>
          <a:lstStyle/>
          <a:p>
            <a:pPr marL="0" lvl="0" indent="0" algn="l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/>
              <a:t>Mrs. Jones</a:t>
            </a:r>
          </a:p>
        </p:txBody>
      </p:sp>
    </p:spTree>
    <p:extLst>
      <p:ext uri="{BB962C8B-B14F-4D97-AF65-F5344CB8AC3E}">
        <p14:creationId xmlns:p14="http://schemas.microsoft.com/office/powerpoint/2010/main" val="34317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E9EF6-C946-46BB-AD3A-8FA08BD6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Nonverbal Communications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F76BC2E-8A05-4287-94A7-1F8A0F31956E}"/>
              </a:ext>
            </a:extLst>
          </p:cNvPr>
          <p:cNvSpPr/>
          <p:nvPr/>
        </p:nvSpPr>
        <p:spPr>
          <a:xfrm>
            <a:off x="4868949" y="474882"/>
            <a:ext cx="2938754" cy="1763252"/>
          </a:xfrm>
          <a:custGeom>
            <a:avLst/>
            <a:gdLst>
              <a:gd name="connsiteX0" fmla="*/ 0 w 2938754"/>
              <a:gd name="connsiteY0" fmla="*/ 0 h 1763252"/>
              <a:gd name="connsiteX1" fmla="*/ 2938754 w 2938754"/>
              <a:gd name="connsiteY1" fmla="*/ 0 h 1763252"/>
              <a:gd name="connsiteX2" fmla="*/ 2938754 w 2938754"/>
              <a:gd name="connsiteY2" fmla="*/ 1763252 h 1763252"/>
              <a:gd name="connsiteX3" fmla="*/ 0 w 2938754"/>
              <a:gd name="connsiteY3" fmla="*/ 1763252 h 1763252"/>
              <a:gd name="connsiteX4" fmla="*/ 0 w 2938754"/>
              <a:gd name="connsiteY4" fmla="*/ 0 h 176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754" h="1763252">
                <a:moveTo>
                  <a:pt x="0" y="0"/>
                </a:moveTo>
                <a:lnTo>
                  <a:pt x="2938754" y="0"/>
                </a:lnTo>
                <a:lnTo>
                  <a:pt x="2938754" y="1763252"/>
                </a:lnTo>
                <a:lnTo>
                  <a:pt x="0" y="17632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/>
              <a:t>Posture, gestures, tone of voice, etc.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CECE97-8FE9-4DDA-9A8D-2E7CFB2B00B5}"/>
              </a:ext>
            </a:extLst>
          </p:cNvPr>
          <p:cNvSpPr/>
          <p:nvPr/>
        </p:nvSpPr>
        <p:spPr>
          <a:xfrm>
            <a:off x="4868949" y="2532010"/>
            <a:ext cx="2938754" cy="1763252"/>
          </a:xfrm>
          <a:custGeom>
            <a:avLst/>
            <a:gdLst>
              <a:gd name="connsiteX0" fmla="*/ 0 w 2938754"/>
              <a:gd name="connsiteY0" fmla="*/ 0 h 1763252"/>
              <a:gd name="connsiteX1" fmla="*/ 2938754 w 2938754"/>
              <a:gd name="connsiteY1" fmla="*/ 0 h 1763252"/>
              <a:gd name="connsiteX2" fmla="*/ 2938754 w 2938754"/>
              <a:gd name="connsiteY2" fmla="*/ 1763252 h 1763252"/>
              <a:gd name="connsiteX3" fmla="*/ 0 w 2938754"/>
              <a:gd name="connsiteY3" fmla="*/ 1763252 h 1763252"/>
              <a:gd name="connsiteX4" fmla="*/ 0 w 2938754"/>
              <a:gd name="connsiteY4" fmla="*/ 0 h 176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754" h="1763252">
                <a:moveTo>
                  <a:pt x="0" y="0"/>
                </a:moveTo>
                <a:lnTo>
                  <a:pt x="2938754" y="0"/>
                </a:lnTo>
                <a:lnTo>
                  <a:pt x="2938754" y="1763252"/>
                </a:lnTo>
                <a:lnTo>
                  <a:pt x="0" y="17632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90% of the meaning of a conversation is nonverbal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DD6C5F-59A2-430D-9FE2-B5867257E8DC}"/>
              </a:ext>
            </a:extLst>
          </p:cNvPr>
          <p:cNvSpPr/>
          <p:nvPr/>
        </p:nvSpPr>
        <p:spPr>
          <a:xfrm>
            <a:off x="4868949" y="4589138"/>
            <a:ext cx="2938754" cy="1763252"/>
          </a:xfrm>
          <a:custGeom>
            <a:avLst/>
            <a:gdLst>
              <a:gd name="connsiteX0" fmla="*/ 0 w 2938754"/>
              <a:gd name="connsiteY0" fmla="*/ 0 h 1763252"/>
              <a:gd name="connsiteX1" fmla="*/ 2938754 w 2938754"/>
              <a:gd name="connsiteY1" fmla="*/ 0 h 1763252"/>
              <a:gd name="connsiteX2" fmla="*/ 2938754 w 2938754"/>
              <a:gd name="connsiteY2" fmla="*/ 1763252 h 1763252"/>
              <a:gd name="connsiteX3" fmla="*/ 0 w 2938754"/>
              <a:gd name="connsiteY3" fmla="*/ 1763252 h 1763252"/>
              <a:gd name="connsiteX4" fmla="*/ 0 w 2938754"/>
              <a:gd name="connsiteY4" fmla="*/ 0 h 176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754" h="1763252">
                <a:moveTo>
                  <a:pt x="0" y="0"/>
                </a:moveTo>
                <a:lnTo>
                  <a:pt x="2938754" y="0"/>
                </a:lnTo>
                <a:lnTo>
                  <a:pt x="2938754" y="1763252"/>
                </a:lnTo>
                <a:lnTo>
                  <a:pt x="0" y="17632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Paralanguage</a:t>
            </a:r>
          </a:p>
        </p:txBody>
      </p:sp>
    </p:spTree>
    <p:extLst>
      <p:ext uri="{BB962C8B-B14F-4D97-AF65-F5344CB8AC3E}">
        <p14:creationId xmlns:p14="http://schemas.microsoft.com/office/powerpoint/2010/main" val="13639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C457D0C6-D1B5-48A2-9161-358575260C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1025" y="762000"/>
            <a:ext cx="2819400" cy="3340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Paralanguage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1" name="Graphic 70" descr="Radio microphone">
            <a:extLst>
              <a:ext uri="{FF2B5EF4-FFF2-40B4-BE49-F238E27FC236}">
                <a16:creationId xmlns:a16="http://schemas.microsoft.com/office/drawing/2014/main" id="{7D4B4B91-CD3F-4A5D-9F98-906FC2F5A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DC91826-5282-40D9-A248-C60DAF97239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743577" y="795548"/>
            <a:ext cx="2819398" cy="5275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000" dirty="0"/>
              <a:t>Paralanguage addresses qualities such as:</a:t>
            </a:r>
          </a:p>
          <a:p>
            <a:pPr lvl="1"/>
            <a:r>
              <a:rPr lang="en-US" altLang="en-US" sz="2000" dirty="0"/>
              <a:t>Voice pitch</a:t>
            </a:r>
          </a:p>
          <a:p>
            <a:pPr lvl="1"/>
            <a:r>
              <a:rPr lang="en-US" altLang="en-US" sz="2000" dirty="0"/>
              <a:t>Range</a:t>
            </a:r>
          </a:p>
          <a:p>
            <a:pPr lvl="1"/>
            <a:r>
              <a:rPr lang="en-US" altLang="en-US" sz="2000" dirty="0"/>
              <a:t>Sound Quality</a:t>
            </a:r>
          </a:p>
          <a:p>
            <a:pPr lvl="1"/>
            <a:r>
              <a:rPr lang="en-US" altLang="en-US" sz="2000" dirty="0"/>
              <a:t>Resonance</a:t>
            </a:r>
          </a:p>
          <a:p>
            <a:pPr lvl="1"/>
            <a:r>
              <a:rPr lang="en-US" altLang="en-US" sz="2000" dirty="0"/>
              <a:t>Speed; speech difficulties (lisping/stuttering)</a:t>
            </a:r>
          </a:p>
          <a:p>
            <a:pPr lvl="1"/>
            <a:r>
              <a:rPr lang="en-US" altLang="en-US" sz="2000" dirty="0"/>
              <a:t>Body language accounts for 55% of the message/ 35% is paralanguage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D3328-7E24-4DCC-B1E4-FB94CC65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Voice Characteristics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1226E91-475A-41E1-BE3B-886954F238BD}"/>
              </a:ext>
            </a:extLst>
          </p:cNvPr>
          <p:cNvSpPr/>
          <p:nvPr/>
        </p:nvSpPr>
        <p:spPr>
          <a:xfrm>
            <a:off x="3895725" y="561717"/>
            <a:ext cx="4885203" cy="1352520"/>
          </a:xfrm>
          <a:custGeom>
            <a:avLst/>
            <a:gdLst>
              <a:gd name="connsiteX0" fmla="*/ 0 w 4885203"/>
              <a:gd name="connsiteY0" fmla="*/ 225425 h 1352520"/>
              <a:gd name="connsiteX1" fmla="*/ 225425 w 4885203"/>
              <a:gd name="connsiteY1" fmla="*/ 0 h 1352520"/>
              <a:gd name="connsiteX2" fmla="*/ 4659778 w 4885203"/>
              <a:gd name="connsiteY2" fmla="*/ 0 h 1352520"/>
              <a:gd name="connsiteX3" fmla="*/ 4885203 w 4885203"/>
              <a:gd name="connsiteY3" fmla="*/ 225425 h 1352520"/>
              <a:gd name="connsiteX4" fmla="*/ 4885203 w 4885203"/>
              <a:gd name="connsiteY4" fmla="*/ 1127095 h 1352520"/>
              <a:gd name="connsiteX5" fmla="*/ 4659778 w 4885203"/>
              <a:gd name="connsiteY5" fmla="*/ 1352520 h 1352520"/>
              <a:gd name="connsiteX6" fmla="*/ 225425 w 4885203"/>
              <a:gd name="connsiteY6" fmla="*/ 1352520 h 1352520"/>
              <a:gd name="connsiteX7" fmla="*/ 0 w 4885203"/>
              <a:gd name="connsiteY7" fmla="*/ 1127095 h 1352520"/>
              <a:gd name="connsiteX8" fmla="*/ 0 w 4885203"/>
              <a:gd name="connsiteY8" fmla="*/ 225425 h 135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352520">
                <a:moveTo>
                  <a:pt x="0" y="225425"/>
                </a:moveTo>
                <a:cubicBezTo>
                  <a:pt x="0" y="100926"/>
                  <a:pt x="100926" y="0"/>
                  <a:pt x="225425" y="0"/>
                </a:cubicBezTo>
                <a:lnTo>
                  <a:pt x="4659778" y="0"/>
                </a:lnTo>
                <a:cubicBezTo>
                  <a:pt x="4784277" y="0"/>
                  <a:pt x="4885203" y="100926"/>
                  <a:pt x="4885203" y="225425"/>
                </a:cubicBezTo>
                <a:lnTo>
                  <a:pt x="4885203" y="1127095"/>
                </a:lnTo>
                <a:cubicBezTo>
                  <a:pt x="4885203" y="1251594"/>
                  <a:pt x="4784277" y="1352520"/>
                  <a:pt x="4659778" y="1352520"/>
                </a:cubicBezTo>
                <a:lnTo>
                  <a:pt x="225425" y="1352520"/>
                </a:lnTo>
                <a:cubicBezTo>
                  <a:pt x="100926" y="1352520"/>
                  <a:pt x="0" y="1251594"/>
                  <a:pt x="0" y="1127095"/>
                </a:cubicBezTo>
                <a:lnTo>
                  <a:pt x="0" y="2254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65" tIns="195565" rIns="195565" bIns="195565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Pleading or Questioning tone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0EB530-E047-4EE1-8383-9FC33905F132}"/>
              </a:ext>
            </a:extLst>
          </p:cNvPr>
          <p:cNvSpPr/>
          <p:nvPr/>
        </p:nvSpPr>
        <p:spPr>
          <a:xfrm>
            <a:off x="3895725" y="2012157"/>
            <a:ext cx="4885203" cy="1352520"/>
          </a:xfrm>
          <a:custGeom>
            <a:avLst/>
            <a:gdLst>
              <a:gd name="connsiteX0" fmla="*/ 0 w 4885203"/>
              <a:gd name="connsiteY0" fmla="*/ 225425 h 1352520"/>
              <a:gd name="connsiteX1" fmla="*/ 225425 w 4885203"/>
              <a:gd name="connsiteY1" fmla="*/ 0 h 1352520"/>
              <a:gd name="connsiteX2" fmla="*/ 4659778 w 4885203"/>
              <a:gd name="connsiteY2" fmla="*/ 0 h 1352520"/>
              <a:gd name="connsiteX3" fmla="*/ 4885203 w 4885203"/>
              <a:gd name="connsiteY3" fmla="*/ 225425 h 1352520"/>
              <a:gd name="connsiteX4" fmla="*/ 4885203 w 4885203"/>
              <a:gd name="connsiteY4" fmla="*/ 1127095 h 1352520"/>
              <a:gd name="connsiteX5" fmla="*/ 4659778 w 4885203"/>
              <a:gd name="connsiteY5" fmla="*/ 1352520 h 1352520"/>
              <a:gd name="connsiteX6" fmla="*/ 225425 w 4885203"/>
              <a:gd name="connsiteY6" fmla="*/ 1352520 h 1352520"/>
              <a:gd name="connsiteX7" fmla="*/ 0 w 4885203"/>
              <a:gd name="connsiteY7" fmla="*/ 1127095 h 1352520"/>
              <a:gd name="connsiteX8" fmla="*/ 0 w 4885203"/>
              <a:gd name="connsiteY8" fmla="*/ 225425 h 135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352520">
                <a:moveTo>
                  <a:pt x="0" y="225425"/>
                </a:moveTo>
                <a:cubicBezTo>
                  <a:pt x="0" y="100926"/>
                  <a:pt x="100926" y="0"/>
                  <a:pt x="225425" y="0"/>
                </a:cubicBezTo>
                <a:lnTo>
                  <a:pt x="4659778" y="0"/>
                </a:lnTo>
                <a:cubicBezTo>
                  <a:pt x="4784277" y="0"/>
                  <a:pt x="4885203" y="100926"/>
                  <a:pt x="4885203" y="225425"/>
                </a:cubicBezTo>
                <a:lnTo>
                  <a:pt x="4885203" y="1127095"/>
                </a:lnTo>
                <a:cubicBezTo>
                  <a:pt x="4885203" y="1251594"/>
                  <a:pt x="4784277" y="1352520"/>
                  <a:pt x="4659778" y="1352520"/>
                </a:cubicBezTo>
                <a:lnTo>
                  <a:pt x="225425" y="1352520"/>
                </a:lnTo>
                <a:cubicBezTo>
                  <a:pt x="100926" y="1352520"/>
                  <a:pt x="0" y="1251594"/>
                  <a:pt x="0" y="1127095"/>
                </a:cubicBezTo>
                <a:lnTo>
                  <a:pt x="0" y="2254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65" tIns="195565" rIns="195565" bIns="195565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Enunciation may be poor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65D016-E9F8-494B-B942-D826D3241D3E}"/>
              </a:ext>
            </a:extLst>
          </p:cNvPr>
          <p:cNvSpPr/>
          <p:nvPr/>
        </p:nvSpPr>
        <p:spPr>
          <a:xfrm>
            <a:off x="3895725" y="3462597"/>
            <a:ext cx="4885203" cy="1352520"/>
          </a:xfrm>
          <a:custGeom>
            <a:avLst/>
            <a:gdLst>
              <a:gd name="connsiteX0" fmla="*/ 0 w 4885203"/>
              <a:gd name="connsiteY0" fmla="*/ 225425 h 1352520"/>
              <a:gd name="connsiteX1" fmla="*/ 225425 w 4885203"/>
              <a:gd name="connsiteY1" fmla="*/ 0 h 1352520"/>
              <a:gd name="connsiteX2" fmla="*/ 4659778 w 4885203"/>
              <a:gd name="connsiteY2" fmla="*/ 0 h 1352520"/>
              <a:gd name="connsiteX3" fmla="*/ 4885203 w 4885203"/>
              <a:gd name="connsiteY3" fmla="*/ 225425 h 1352520"/>
              <a:gd name="connsiteX4" fmla="*/ 4885203 w 4885203"/>
              <a:gd name="connsiteY4" fmla="*/ 1127095 h 1352520"/>
              <a:gd name="connsiteX5" fmla="*/ 4659778 w 4885203"/>
              <a:gd name="connsiteY5" fmla="*/ 1352520 h 1352520"/>
              <a:gd name="connsiteX6" fmla="*/ 225425 w 4885203"/>
              <a:gd name="connsiteY6" fmla="*/ 1352520 h 1352520"/>
              <a:gd name="connsiteX7" fmla="*/ 0 w 4885203"/>
              <a:gd name="connsiteY7" fmla="*/ 1127095 h 1352520"/>
              <a:gd name="connsiteX8" fmla="*/ 0 w 4885203"/>
              <a:gd name="connsiteY8" fmla="*/ 225425 h 135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352520">
                <a:moveTo>
                  <a:pt x="0" y="225425"/>
                </a:moveTo>
                <a:cubicBezTo>
                  <a:pt x="0" y="100926"/>
                  <a:pt x="100926" y="0"/>
                  <a:pt x="225425" y="0"/>
                </a:cubicBezTo>
                <a:lnTo>
                  <a:pt x="4659778" y="0"/>
                </a:lnTo>
                <a:cubicBezTo>
                  <a:pt x="4784277" y="0"/>
                  <a:pt x="4885203" y="100926"/>
                  <a:pt x="4885203" y="225425"/>
                </a:cubicBezTo>
                <a:lnTo>
                  <a:pt x="4885203" y="1127095"/>
                </a:lnTo>
                <a:cubicBezTo>
                  <a:pt x="4885203" y="1251594"/>
                  <a:pt x="4784277" y="1352520"/>
                  <a:pt x="4659778" y="1352520"/>
                </a:cubicBezTo>
                <a:lnTo>
                  <a:pt x="225425" y="1352520"/>
                </a:lnTo>
                <a:cubicBezTo>
                  <a:pt x="100926" y="1352520"/>
                  <a:pt x="0" y="1251594"/>
                  <a:pt x="0" y="1127095"/>
                </a:cubicBezTo>
                <a:lnTo>
                  <a:pt x="0" y="2254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65" tIns="195565" rIns="195565" bIns="195565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/>
              <a:t>Pitch may be too high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85510CD-4797-444B-89FC-D33485DF1317}"/>
              </a:ext>
            </a:extLst>
          </p:cNvPr>
          <p:cNvSpPr/>
          <p:nvPr/>
        </p:nvSpPr>
        <p:spPr>
          <a:xfrm>
            <a:off x="3895725" y="4913037"/>
            <a:ext cx="4885203" cy="1352520"/>
          </a:xfrm>
          <a:custGeom>
            <a:avLst/>
            <a:gdLst>
              <a:gd name="connsiteX0" fmla="*/ 0 w 4885203"/>
              <a:gd name="connsiteY0" fmla="*/ 225425 h 1352520"/>
              <a:gd name="connsiteX1" fmla="*/ 225425 w 4885203"/>
              <a:gd name="connsiteY1" fmla="*/ 0 h 1352520"/>
              <a:gd name="connsiteX2" fmla="*/ 4659778 w 4885203"/>
              <a:gd name="connsiteY2" fmla="*/ 0 h 1352520"/>
              <a:gd name="connsiteX3" fmla="*/ 4885203 w 4885203"/>
              <a:gd name="connsiteY3" fmla="*/ 225425 h 1352520"/>
              <a:gd name="connsiteX4" fmla="*/ 4885203 w 4885203"/>
              <a:gd name="connsiteY4" fmla="*/ 1127095 h 1352520"/>
              <a:gd name="connsiteX5" fmla="*/ 4659778 w 4885203"/>
              <a:gd name="connsiteY5" fmla="*/ 1352520 h 1352520"/>
              <a:gd name="connsiteX6" fmla="*/ 225425 w 4885203"/>
              <a:gd name="connsiteY6" fmla="*/ 1352520 h 1352520"/>
              <a:gd name="connsiteX7" fmla="*/ 0 w 4885203"/>
              <a:gd name="connsiteY7" fmla="*/ 1127095 h 1352520"/>
              <a:gd name="connsiteX8" fmla="*/ 0 w 4885203"/>
              <a:gd name="connsiteY8" fmla="*/ 225425 h 135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352520">
                <a:moveTo>
                  <a:pt x="0" y="225425"/>
                </a:moveTo>
                <a:cubicBezTo>
                  <a:pt x="0" y="100926"/>
                  <a:pt x="100926" y="0"/>
                  <a:pt x="225425" y="0"/>
                </a:cubicBezTo>
                <a:lnTo>
                  <a:pt x="4659778" y="0"/>
                </a:lnTo>
                <a:cubicBezTo>
                  <a:pt x="4784277" y="0"/>
                  <a:pt x="4885203" y="100926"/>
                  <a:pt x="4885203" y="225425"/>
                </a:cubicBezTo>
                <a:lnTo>
                  <a:pt x="4885203" y="1127095"/>
                </a:lnTo>
                <a:cubicBezTo>
                  <a:pt x="4885203" y="1251594"/>
                  <a:pt x="4784277" y="1352520"/>
                  <a:pt x="4659778" y="1352520"/>
                </a:cubicBezTo>
                <a:lnTo>
                  <a:pt x="225425" y="1352520"/>
                </a:lnTo>
                <a:cubicBezTo>
                  <a:pt x="100926" y="1352520"/>
                  <a:pt x="0" y="1251594"/>
                  <a:pt x="0" y="1127095"/>
                </a:cubicBezTo>
                <a:lnTo>
                  <a:pt x="0" y="2254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565" tIns="195565" rIns="195565" bIns="195565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Voice does not command attention and respect</a:t>
            </a:r>
          </a:p>
        </p:txBody>
      </p:sp>
    </p:spTree>
    <p:extLst>
      <p:ext uri="{BB962C8B-B14F-4D97-AF65-F5344CB8AC3E}">
        <p14:creationId xmlns:p14="http://schemas.microsoft.com/office/powerpoint/2010/main" val="17624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121F-745B-4697-A8F6-2ED88816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“Loaded Words”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CFC2DD-4755-4594-8F72-369985AF8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2131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84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F1198-6FFE-49DD-8A40-B7294314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“You” Statements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F685B5-D1F3-4364-9E0D-30A740C03325}"/>
              </a:ext>
            </a:extLst>
          </p:cNvPr>
          <p:cNvSpPr/>
          <p:nvPr/>
        </p:nvSpPr>
        <p:spPr>
          <a:xfrm>
            <a:off x="3895725" y="1070281"/>
            <a:ext cx="4885203" cy="1510396"/>
          </a:xfrm>
          <a:custGeom>
            <a:avLst/>
            <a:gdLst>
              <a:gd name="connsiteX0" fmla="*/ 0 w 4885203"/>
              <a:gd name="connsiteY0" fmla="*/ 251738 h 1510396"/>
              <a:gd name="connsiteX1" fmla="*/ 251738 w 4885203"/>
              <a:gd name="connsiteY1" fmla="*/ 0 h 1510396"/>
              <a:gd name="connsiteX2" fmla="*/ 4633465 w 4885203"/>
              <a:gd name="connsiteY2" fmla="*/ 0 h 1510396"/>
              <a:gd name="connsiteX3" fmla="*/ 4885203 w 4885203"/>
              <a:gd name="connsiteY3" fmla="*/ 251738 h 1510396"/>
              <a:gd name="connsiteX4" fmla="*/ 4885203 w 4885203"/>
              <a:gd name="connsiteY4" fmla="*/ 1258658 h 1510396"/>
              <a:gd name="connsiteX5" fmla="*/ 4633465 w 4885203"/>
              <a:gd name="connsiteY5" fmla="*/ 1510396 h 1510396"/>
              <a:gd name="connsiteX6" fmla="*/ 251738 w 4885203"/>
              <a:gd name="connsiteY6" fmla="*/ 1510396 h 1510396"/>
              <a:gd name="connsiteX7" fmla="*/ 0 w 4885203"/>
              <a:gd name="connsiteY7" fmla="*/ 1258658 h 1510396"/>
              <a:gd name="connsiteX8" fmla="*/ 0 w 4885203"/>
              <a:gd name="connsiteY8" fmla="*/ 251738 h 15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510396">
                <a:moveTo>
                  <a:pt x="0" y="251738"/>
                </a:moveTo>
                <a:cubicBezTo>
                  <a:pt x="0" y="112707"/>
                  <a:pt x="112707" y="0"/>
                  <a:pt x="251738" y="0"/>
                </a:cubicBezTo>
                <a:lnTo>
                  <a:pt x="4633465" y="0"/>
                </a:lnTo>
                <a:cubicBezTo>
                  <a:pt x="4772496" y="0"/>
                  <a:pt x="4885203" y="112707"/>
                  <a:pt x="4885203" y="251738"/>
                </a:cubicBezTo>
                <a:lnTo>
                  <a:pt x="4885203" y="1258658"/>
                </a:lnTo>
                <a:cubicBezTo>
                  <a:pt x="4885203" y="1397689"/>
                  <a:pt x="4772496" y="1510396"/>
                  <a:pt x="4633465" y="1510396"/>
                </a:cubicBezTo>
                <a:lnTo>
                  <a:pt x="251738" y="1510396"/>
                </a:lnTo>
                <a:cubicBezTo>
                  <a:pt x="112707" y="1510396"/>
                  <a:pt x="0" y="1397689"/>
                  <a:pt x="0" y="1258658"/>
                </a:cubicBezTo>
                <a:lnTo>
                  <a:pt x="0" y="251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01" tIns="176601" rIns="176601" bIns="176601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“You” followed by a Loaded word or phrase.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6E5D62-EDF1-4309-81CE-F1F7E00DF0A2}"/>
              </a:ext>
            </a:extLst>
          </p:cNvPr>
          <p:cNvSpPr/>
          <p:nvPr/>
        </p:nvSpPr>
        <p:spPr>
          <a:xfrm>
            <a:off x="3895725" y="2658438"/>
            <a:ext cx="4885203" cy="1510396"/>
          </a:xfrm>
          <a:custGeom>
            <a:avLst/>
            <a:gdLst>
              <a:gd name="connsiteX0" fmla="*/ 0 w 4885203"/>
              <a:gd name="connsiteY0" fmla="*/ 251738 h 1510396"/>
              <a:gd name="connsiteX1" fmla="*/ 251738 w 4885203"/>
              <a:gd name="connsiteY1" fmla="*/ 0 h 1510396"/>
              <a:gd name="connsiteX2" fmla="*/ 4633465 w 4885203"/>
              <a:gd name="connsiteY2" fmla="*/ 0 h 1510396"/>
              <a:gd name="connsiteX3" fmla="*/ 4885203 w 4885203"/>
              <a:gd name="connsiteY3" fmla="*/ 251738 h 1510396"/>
              <a:gd name="connsiteX4" fmla="*/ 4885203 w 4885203"/>
              <a:gd name="connsiteY4" fmla="*/ 1258658 h 1510396"/>
              <a:gd name="connsiteX5" fmla="*/ 4633465 w 4885203"/>
              <a:gd name="connsiteY5" fmla="*/ 1510396 h 1510396"/>
              <a:gd name="connsiteX6" fmla="*/ 251738 w 4885203"/>
              <a:gd name="connsiteY6" fmla="*/ 1510396 h 1510396"/>
              <a:gd name="connsiteX7" fmla="*/ 0 w 4885203"/>
              <a:gd name="connsiteY7" fmla="*/ 1258658 h 1510396"/>
              <a:gd name="connsiteX8" fmla="*/ 0 w 4885203"/>
              <a:gd name="connsiteY8" fmla="*/ 251738 h 15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510396">
                <a:moveTo>
                  <a:pt x="0" y="251738"/>
                </a:moveTo>
                <a:cubicBezTo>
                  <a:pt x="0" y="112707"/>
                  <a:pt x="112707" y="0"/>
                  <a:pt x="251738" y="0"/>
                </a:cubicBezTo>
                <a:lnTo>
                  <a:pt x="4633465" y="0"/>
                </a:lnTo>
                <a:cubicBezTo>
                  <a:pt x="4772496" y="0"/>
                  <a:pt x="4885203" y="112707"/>
                  <a:pt x="4885203" y="251738"/>
                </a:cubicBezTo>
                <a:lnTo>
                  <a:pt x="4885203" y="1258658"/>
                </a:lnTo>
                <a:cubicBezTo>
                  <a:pt x="4885203" y="1397689"/>
                  <a:pt x="4772496" y="1510396"/>
                  <a:pt x="4633465" y="1510396"/>
                </a:cubicBezTo>
                <a:lnTo>
                  <a:pt x="251738" y="1510396"/>
                </a:lnTo>
                <a:cubicBezTo>
                  <a:pt x="112707" y="1510396"/>
                  <a:pt x="0" y="1397689"/>
                  <a:pt x="0" y="1258658"/>
                </a:cubicBezTo>
                <a:lnTo>
                  <a:pt x="0" y="251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01" tIns="176601" rIns="176601" bIns="176601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What are “you” doing here?  Replace with “Can I help you, Sir?”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942A32-F684-4609-8865-F421F8175237}"/>
              </a:ext>
            </a:extLst>
          </p:cNvPr>
          <p:cNvSpPr/>
          <p:nvPr/>
        </p:nvSpPr>
        <p:spPr>
          <a:xfrm>
            <a:off x="3895725" y="4246595"/>
            <a:ext cx="4885203" cy="1510396"/>
          </a:xfrm>
          <a:custGeom>
            <a:avLst/>
            <a:gdLst>
              <a:gd name="connsiteX0" fmla="*/ 0 w 4885203"/>
              <a:gd name="connsiteY0" fmla="*/ 251738 h 1510396"/>
              <a:gd name="connsiteX1" fmla="*/ 251738 w 4885203"/>
              <a:gd name="connsiteY1" fmla="*/ 0 h 1510396"/>
              <a:gd name="connsiteX2" fmla="*/ 4633465 w 4885203"/>
              <a:gd name="connsiteY2" fmla="*/ 0 h 1510396"/>
              <a:gd name="connsiteX3" fmla="*/ 4885203 w 4885203"/>
              <a:gd name="connsiteY3" fmla="*/ 251738 h 1510396"/>
              <a:gd name="connsiteX4" fmla="*/ 4885203 w 4885203"/>
              <a:gd name="connsiteY4" fmla="*/ 1258658 h 1510396"/>
              <a:gd name="connsiteX5" fmla="*/ 4633465 w 4885203"/>
              <a:gd name="connsiteY5" fmla="*/ 1510396 h 1510396"/>
              <a:gd name="connsiteX6" fmla="*/ 251738 w 4885203"/>
              <a:gd name="connsiteY6" fmla="*/ 1510396 h 1510396"/>
              <a:gd name="connsiteX7" fmla="*/ 0 w 4885203"/>
              <a:gd name="connsiteY7" fmla="*/ 1258658 h 1510396"/>
              <a:gd name="connsiteX8" fmla="*/ 0 w 4885203"/>
              <a:gd name="connsiteY8" fmla="*/ 251738 h 15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5203" h="1510396">
                <a:moveTo>
                  <a:pt x="0" y="251738"/>
                </a:moveTo>
                <a:cubicBezTo>
                  <a:pt x="0" y="112707"/>
                  <a:pt x="112707" y="0"/>
                  <a:pt x="251738" y="0"/>
                </a:cubicBezTo>
                <a:lnTo>
                  <a:pt x="4633465" y="0"/>
                </a:lnTo>
                <a:cubicBezTo>
                  <a:pt x="4772496" y="0"/>
                  <a:pt x="4885203" y="112707"/>
                  <a:pt x="4885203" y="251738"/>
                </a:cubicBezTo>
                <a:lnTo>
                  <a:pt x="4885203" y="1258658"/>
                </a:lnTo>
                <a:cubicBezTo>
                  <a:pt x="4885203" y="1397689"/>
                  <a:pt x="4772496" y="1510396"/>
                  <a:pt x="4633465" y="1510396"/>
                </a:cubicBezTo>
                <a:lnTo>
                  <a:pt x="251738" y="1510396"/>
                </a:lnTo>
                <a:cubicBezTo>
                  <a:pt x="112707" y="1510396"/>
                  <a:pt x="0" y="1397689"/>
                  <a:pt x="0" y="1258658"/>
                </a:cubicBezTo>
                <a:lnTo>
                  <a:pt x="0" y="2517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601" tIns="176601" rIns="176601" bIns="176601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“You” are not telling me the truth!  Replace with “I need you to be perfectly honest with me.” </a:t>
            </a:r>
          </a:p>
        </p:txBody>
      </p:sp>
    </p:spTree>
    <p:extLst>
      <p:ext uri="{BB962C8B-B14F-4D97-AF65-F5344CB8AC3E}">
        <p14:creationId xmlns:p14="http://schemas.microsoft.com/office/powerpoint/2010/main" val="13616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0972-1CCD-47F2-A55E-ED3E6585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Body Language Cues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BD72F0-FABF-4678-A42E-222EA7005177}"/>
              </a:ext>
            </a:extLst>
          </p:cNvPr>
          <p:cNvSpPr/>
          <p:nvPr/>
        </p:nvSpPr>
        <p:spPr>
          <a:xfrm>
            <a:off x="750655" y="2641891"/>
            <a:ext cx="2388340" cy="1433004"/>
          </a:xfrm>
          <a:custGeom>
            <a:avLst/>
            <a:gdLst>
              <a:gd name="connsiteX0" fmla="*/ 0 w 2388340"/>
              <a:gd name="connsiteY0" fmla="*/ 0 h 1433004"/>
              <a:gd name="connsiteX1" fmla="*/ 2388340 w 2388340"/>
              <a:gd name="connsiteY1" fmla="*/ 0 h 1433004"/>
              <a:gd name="connsiteX2" fmla="*/ 2388340 w 2388340"/>
              <a:gd name="connsiteY2" fmla="*/ 1433004 h 1433004"/>
              <a:gd name="connsiteX3" fmla="*/ 0 w 2388340"/>
              <a:gd name="connsiteY3" fmla="*/ 1433004 h 1433004"/>
              <a:gd name="connsiteX4" fmla="*/ 0 w 2388340"/>
              <a:gd name="connsiteY4" fmla="*/ 0 h 14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40" h="1433004">
                <a:moveTo>
                  <a:pt x="0" y="0"/>
                </a:moveTo>
                <a:lnTo>
                  <a:pt x="2388340" y="0"/>
                </a:lnTo>
                <a:lnTo>
                  <a:pt x="2388340" y="1433004"/>
                </a:lnTo>
                <a:lnTo>
                  <a:pt x="0" y="1433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Hesitation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23C8BC-D505-4295-84A2-4A86FC45E321}"/>
              </a:ext>
            </a:extLst>
          </p:cNvPr>
          <p:cNvSpPr/>
          <p:nvPr/>
        </p:nvSpPr>
        <p:spPr>
          <a:xfrm>
            <a:off x="3377829" y="2641891"/>
            <a:ext cx="2388340" cy="1433004"/>
          </a:xfrm>
          <a:custGeom>
            <a:avLst/>
            <a:gdLst>
              <a:gd name="connsiteX0" fmla="*/ 0 w 2388340"/>
              <a:gd name="connsiteY0" fmla="*/ 0 h 1433004"/>
              <a:gd name="connsiteX1" fmla="*/ 2388340 w 2388340"/>
              <a:gd name="connsiteY1" fmla="*/ 0 h 1433004"/>
              <a:gd name="connsiteX2" fmla="*/ 2388340 w 2388340"/>
              <a:gd name="connsiteY2" fmla="*/ 1433004 h 1433004"/>
              <a:gd name="connsiteX3" fmla="*/ 0 w 2388340"/>
              <a:gd name="connsiteY3" fmla="*/ 1433004 h 1433004"/>
              <a:gd name="connsiteX4" fmla="*/ 0 w 2388340"/>
              <a:gd name="connsiteY4" fmla="*/ 0 h 14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40" h="1433004">
                <a:moveTo>
                  <a:pt x="0" y="0"/>
                </a:moveTo>
                <a:lnTo>
                  <a:pt x="2388340" y="0"/>
                </a:lnTo>
                <a:lnTo>
                  <a:pt x="2388340" y="1433004"/>
                </a:lnTo>
                <a:lnTo>
                  <a:pt x="0" y="1433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Lack of eye contact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1AF4BF-0688-4A65-A44F-C878784022A1}"/>
              </a:ext>
            </a:extLst>
          </p:cNvPr>
          <p:cNvSpPr/>
          <p:nvPr/>
        </p:nvSpPr>
        <p:spPr>
          <a:xfrm>
            <a:off x="6005003" y="2641891"/>
            <a:ext cx="2388340" cy="1433004"/>
          </a:xfrm>
          <a:custGeom>
            <a:avLst/>
            <a:gdLst>
              <a:gd name="connsiteX0" fmla="*/ 0 w 2388340"/>
              <a:gd name="connsiteY0" fmla="*/ 0 h 1433004"/>
              <a:gd name="connsiteX1" fmla="*/ 2388340 w 2388340"/>
              <a:gd name="connsiteY1" fmla="*/ 0 h 1433004"/>
              <a:gd name="connsiteX2" fmla="*/ 2388340 w 2388340"/>
              <a:gd name="connsiteY2" fmla="*/ 1433004 h 1433004"/>
              <a:gd name="connsiteX3" fmla="*/ 0 w 2388340"/>
              <a:gd name="connsiteY3" fmla="*/ 1433004 h 1433004"/>
              <a:gd name="connsiteX4" fmla="*/ 0 w 2388340"/>
              <a:gd name="connsiteY4" fmla="*/ 0 h 14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40" h="1433004">
                <a:moveTo>
                  <a:pt x="0" y="0"/>
                </a:moveTo>
                <a:lnTo>
                  <a:pt x="2388340" y="0"/>
                </a:lnTo>
                <a:lnTo>
                  <a:pt x="2388340" y="1433004"/>
                </a:lnTo>
                <a:lnTo>
                  <a:pt x="0" y="1433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“Looking through you” eye contact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065C7A-F04F-48F9-84A3-C2AB07315853}"/>
              </a:ext>
            </a:extLst>
          </p:cNvPr>
          <p:cNvSpPr/>
          <p:nvPr/>
        </p:nvSpPr>
        <p:spPr>
          <a:xfrm>
            <a:off x="750655" y="4313729"/>
            <a:ext cx="2388340" cy="1433004"/>
          </a:xfrm>
          <a:custGeom>
            <a:avLst/>
            <a:gdLst>
              <a:gd name="connsiteX0" fmla="*/ 0 w 2388340"/>
              <a:gd name="connsiteY0" fmla="*/ 0 h 1433004"/>
              <a:gd name="connsiteX1" fmla="*/ 2388340 w 2388340"/>
              <a:gd name="connsiteY1" fmla="*/ 0 h 1433004"/>
              <a:gd name="connsiteX2" fmla="*/ 2388340 w 2388340"/>
              <a:gd name="connsiteY2" fmla="*/ 1433004 h 1433004"/>
              <a:gd name="connsiteX3" fmla="*/ 0 w 2388340"/>
              <a:gd name="connsiteY3" fmla="*/ 1433004 h 1433004"/>
              <a:gd name="connsiteX4" fmla="*/ 0 w 2388340"/>
              <a:gd name="connsiteY4" fmla="*/ 0 h 14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40" h="1433004">
                <a:moveTo>
                  <a:pt x="0" y="0"/>
                </a:moveTo>
                <a:lnTo>
                  <a:pt x="2388340" y="0"/>
                </a:lnTo>
                <a:lnTo>
                  <a:pt x="2388340" y="1433004"/>
                </a:lnTo>
                <a:lnTo>
                  <a:pt x="0" y="1433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Interruption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0428F7-EFF3-4F8A-A891-99F35AB97258}"/>
              </a:ext>
            </a:extLst>
          </p:cNvPr>
          <p:cNvSpPr/>
          <p:nvPr/>
        </p:nvSpPr>
        <p:spPr>
          <a:xfrm>
            <a:off x="3377829" y="4313729"/>
            <a:ext cx="2388340" cy="1433004"/>
          </a:xfrm>
          <a:custGeom>
            <a:avLst/>
            <a:gdLst>
              <a:gd name="connsiteX0" fmla="*/ 0 w 2388340"/>
              <a:gd name="connsiteY0" fmla="*/ 0 h 1433004"/>
              <a:gd name="connsiteX1" fmla="*/ 2388340 w 2388340"/>
              <a:gd name="connsiteY1" fmla="*/ 0 h 1433004"/>
              <a:gd name="connsiteX2" fmla="*/ 2388340 w 2388340"/>
              <a:gd name="connsiteY2" fmla="*/ 1433004 h 1433004"/>
              <a:gd name="connsiteX3" fmla="*/ 0 w 2388340"/>
              <a:gd name="connsiteY3" fmla="*/ 1433004 h 1433004"/>
              <a:gd name="connsiteX4" fmla="*/ 0 w 2388340"/>
              <a:gd name="connsiteY4" fmla="*/ 0 h 14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40" h="1433004">
                <a:moveTo>
                  <a:pt x="0" y="0"/>
                </a:moveTo>
                <a:lnTo>
                  <a:pt x="2388340" y="0"/>
                </a:lnTo>
                <a:lnTo>
                  <a:pt x="2388340" y="1433004"/>
                </a:lnTo>
                <a:lnTo>
                  <a:pt x="0" y="1433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Tense, impatient posture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FBA2E68-5C1D-4609-AE5E-1BD2C88A8315}"/>
              </a:ext>
            </a:extLst>
          </p:cNvPr>
          <p:cNvSpPr/>
          <p:nvPr/>
        </p:nvSpPr>
        <p:spPr>
          <a:xfrm>
            <a:off x="6005003" y="4313729"/>
            <a:ext cx="2388340" cy="1433004"/>
          </a:xfrm>
          <a:custGeom>
            <a:avLst/>
            <a:gdLst>
              <a:gd name="connsiteX0" fmla="*/ 0 w 2388340"/>
              <a:gd name="connsiteY0" fmla="*/ 0 h 1433004"/>
              <a:gd name="connsiteX1" fmla="*/ 2388340 w 2388340"/>
              <a:gd name="connsiteY1" fmla="*/ 0 h 1433004"/>
              <a:gd name="connsiteX2" fmla="*/ 2388340 w 2388340"/>
              <a:gd name="connsiteY2" fmla="*/ 1433004 h 1433004"/>
              <a:gd name="connsiteX3" fmla="*/ 0 w 2388340"/>
              <a:gd name="connsiteY3" fmla="*/ 1433004 h 1433004"/>
              <a:gd name="connsiteX4" fmla="*/ 0 w 2388340"/>
              <a:gd name="connsiteY4" fmla="*/ 0 h 143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40" h="1433004">
                <a:moveTo>
                  <a:pt x="0" y="0"/>
                </a:moveTo>
                <a:lnTo>
                  <a:pt x="2388340" y="0"/>
                </a:lnTo>
                <a:lnTo>
                  <a:pt x="2388340" y="1433004"/>
                </a:lnTo>
                <a:lnTo>
                  <a:pt x="0" y="14330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Slumping, downtrodden posture</a:t>
            </a:r>
          </a:p>
        </p:txBody>
      </p:sp>
    </p:spTree>
    <p:extLst>
      <p:ext uri="{BB962C8B-B14F-4D97-AF65-F5344CB8AC3E}">
        <p14:creationId xmlns:p14="http://schemas.microsoft.com/office/powerpoint/2010/main" val="309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1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6B71-9E47-4F2C-AE48-C6A31637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914737"/>
            <a:ext cx="58293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Remember that a message is…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288498-6346-4985-9B4E-8CEEBB4626AF}"/>
              </a:ext>
            </a:extLst>
          </p:cNvPr>
          <p:cNvSpPr/>
          <p:nvPr/>
        </p:nvSpPr>
        <p:spPr>
          <a:xfrm>
            <a:off x="1884499" y="2478255"/>
            <a:ext cx="2559524" cy="1535714"/>
          </a:xfrm>
          <a:custGeom>
            <a:avLst/>
            <a:gdLst>
              <a:gd name="connsiteX0" fmla="*/ 0 w 2559524"/>
              <a:gd name="connsiteY0" fmla="*/ 0 h 1535714"/>
              <a:gd name="connsiteX1" fmla="*/ 2559524 w 2559524"/>
              <a:gd name="connsiteY1" fmla="*/ 0 h 1535714"/>
              <a:gd name="connsiteX2" fmla="*/ 2559524 w 2559524"/>
              <a:gd name="connsiteY2" fmla="*/ 1535714 h 1535714"/>
              <a:gd name="connsiteX3" fmla="*/ 0 w 2559524"/>
              <a:gd name="connsiteY3" fmla="*/ 1535714 h 1535714"/>
              <a:gd name="connsiteX4" fmla="*/ 0 w 2559524"/>
              <a:gd name="connsiteY4" fmla="*/ 0 h 153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524" h="1535714">
                <a:moveTo>
                  <a:pt x="0" y="0"/>
                </a:moveTo>
                <a:lnTo>
                  <a:pt x="2559524" y="0"/>
                </a:lnTo>
                <a:lnTo>
                  <a:pt x="2559524" y="1535714"/>
                </a:lnTo>
                <a:lnTo>
                  <a:pt x="0" y="15357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/>
              <a:t>7% What is said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AEF3C5-EAF0-4251-838B-91243029211C}"/>
              </a:ext>
            </a:extLst>
          </p:cNvPr>
          <p:cNvSpPr/>
          <p:nvPr/>
        </p:nvSpPr>
        <p:spPr>
          <a:xfrm>
            <a:off x="4699976" y="2478255"/>
            <a:ext cx="2559524" cy="1535714"/>
          </a:xfrm>
          <a:custGeom>
            <a:avLst/>
            <a:gdLst>
              <a:gd name="connsiteX0" fmla="*/ 0 w 2559524"/>
              <a:gd name="connsiteY0" fmla="*/ 0 h 1535714"/>
              <a:gd name="connsiteX1" fmla="*/ 2559524 w 2559524"/>
              <a:gd name="connsiteY1" fmla="*/ 0 h 1535714"/>
              <a:gd name="connsiteX2" fmla="*/ 2559524 w 2559524"/>
              <a:gd name="connsiteY2" fmla="*/ 1535714 h 1535714"/>
              <a:gd name="connsiteX3" fmla="*/ 0 w 2559524"/>
              <a:gd name="connsiteY3" fmla="*/ 1535714 h 1535714"/>
              <a:gd name="connsiteX4" fmla="*/ 0 w 2559524"/>
              <a:gd name="connsiteY4" fmla="*/ 0 h 153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524" h="1535714">
                <a:moveTo>
                  <a:pt x="0" y="0"/>
                </a:moveTo>
                <a:lnTo>
                  <a:pt x="2559524" y="0"/>
                </a:lnTo>
                <a:lnTo>
                  <a:pt x="2559524" y="1535714"/>
                </a:lnTo>
                <a:lnTo>
                  <a:pt x="0" y="15357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38% How it is said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FC1709-9985-40FA-87FF-C7C7818FF770}"/>
              </a:ext>
            </a:extLst>
          </p:cNvPr>
          <p:cNvSpPr/>
          <p:nvPr/>
        </p:nvSpPr>
        <p:spPr>
          <a:xfrm>
            <a:off x="3292237" y="4269922"/>
            <a:ext cx="2559524" cy="1535714"/>
          </a:xfrm>
          <a:custGeom>
            <a:avLst/>
            <a:gdLst>
              <a:gd name="connsiteX0" fmla="*/ 0 w 2559524"/>
              <a:gd name="connsiteY0" fmla="*/ 0 h 1535714"/>
              <a:gd name="connsiteX1" fmla="*/ 2559524 w 2559524"/>
              <a:gd name="connsiteY1" fmla="*/ 0 h 1535714"/>
              <a:gd name="connsiteX2" fmla="*/ 2559524 w 2559524"/>
              <a:gd name="connsiteY2" fmla="*/ 1535714 h 1535714"/>
              <a:gd name="connsiteX3" fmla="*/ 0 w 2559524"/>
              <a:gd name="connsiteY3" fmla="*/ 1535714 h 1535714"/>
              <a:gd name="connsiteX4" fmla="*/ 0 w 2559524"/>
              <a:gd name="connsiteY4" fmla="*/ 0 h 153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524" h="1535714">
                <a:moveTo>
                  <a:pt x="0" y="0"/>
                </a:moveTo>
                <a:lnTo>
                  <a:pt x="2559524" y="0"/>
                </a:lnTo>
                <a:lnTo>
                  <a:pt x="2559524" y="1535714"/>
                </a:lnTo>
                <a:lnTo>
                  <a:pt x="0" y="15357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kern="1200" dirty="0"/>
              <a:t>55% Non-verbal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3954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3DDC985-3054-4888-AC18-935FB1ADDF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5756" y="228601"/>
            <a:ext cx="5605629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850" dirty="0"/>
              <a:t>Training Objectives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7BFE772-99B3-42D7-BD24-3199F103A7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52321" y="1447801"/>
            <a:ext cx="5033221" cy="45683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Define “deportment” and determine the attitude and conduct required of a competent and professional Security Guard.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Identify and determine effective verbal and nonverbal communication.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Demonstrate the positive and negative effects of body language, gestures and slang.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Determine the general responsibilities of a Security Guard while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List the Security Guard Code of Conduct guidelines.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Apply sensitivity and correct procedures when dealing with disabled individuals at the work site.</a:t>
            </a:r>
          </a:p>
          <a:p>
            <a:endParaRPr lang="en-US" altLang="en-US" sz="15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5" name="Graphic 134" descr="Presentation with Checklist">
            <a:extLst>
              <a:ext uri="{FF2B5EF4-FFF2-40B4-BE49-F238E27FC236}">
                <a16:creationId xmlns:a16="http://schemas.microsoft.com/office/drawing/2014/main" id="{ED94BA3F-2450-40A6-B3A2-711B4AB49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94B199-3436-483D-A167-082D3C38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Personal 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DF1338-BA0A-493B-AE65-3DD3FA71530A}"/>
              </a:ext>
            </a:extLst>
          </p:cNvPr>
          <p:cNvSpPr/>
          <p:nvPr/>
        </p:nvSpPr>
        <p:spPr>
          <a:xfrm>
            <a:off x="4096001" y="1313232"/>
            <a:ext cx="1901814" cy="950907"/>
          </a:xfrm>
          <a:custGeom>
            <a:avLst/>
            <a:gdLst>
              <a:gd name="connsiteX0" fmla="*/ 0 w 1901814"/>
              <a:gd name="connsiteY0" fmla="*/ 95091 h 950907"/>
              <a:gd name="connsiteX1" fmla="*/ 95091 w 1901814"/>
              <a:gd name="connsiteY1" fmla="*/ 0 h 950907"/>
              <a:gd name="connsiteX2" fmla="*/ 1806723 w 1901814"/>
              <a:gd name="connsiteY2" fmla="*/ 0 h 950907"/>
              <a:gd name="connsiteX3" fmla="*/ 1901814 w 1901814"/>
              <a:gd name="connsiteY3" fmla="*/ 95091 h 950907"/>
              <a:gd name="connsiteX4" fmla="*/ 1901814 w 1901814"/>
              <a:gd name="connsiteY4" fmla="*/ 855816 h 950907"/>
              <a:gd name="connsiteX5" fmla="*/ 1806723 w 1901814"/>
              <a:gd name="connsiteY5" fmla="*/ 950907 h 950907"/>
              <a:gd name="connsiteX6" fmla="*/ 95091 w 1901814"/>
              <a:gd name="connsiteY6" fmla="*/ 950907 h 950907"/>
              <a:gd name="connsiteX7" fmla="*/ 0 w 1901814"/>
              <a:gd name="connsiteY7" fmla="*/ 855816 h 950907"/>
              <a:gd name="connsiteX8" fmla="*/ 0 w 1901814"/>
              <a:gd name="connsiteY8" fmla="*/ 95091 h 9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14" h="950907">
                <a:moveTo>
                  <a:pt x="0" y="95091"/>
                </a:moveTo>
                <a:cubicBezTo>
                  <a:pt x="0" y="42574"/>
                  <a:pt x="42574" y="0"/>
                  <a:pt x="95091" y="0"/>
                </a:cubicBezTo>
                <a:lnTo>
                  <a:pt x="1806723" y="0"/>
                </a:lnTo>
                <a:cubicBezTo>
                  <a:pt x="1859240" y="0"/>
                  <a:pt x="1901814" y="42574"/>
                  <a:pt x="1901814" y="95091"/>
                </a:cubicBezTo>
                <a:lnTo>
                  <a:pt x="1901814" y="855816"/>
                </a:lnTo>
                <a:cubicBezTo>
                  <a:pt x="1901814" y="908333"/>
                  <a:pt x="1859240" y="950907"/>
                  <a:pt x="1806723" y="950907"/>
                </a:cubicBezTo>
                <a:lnTo>
                  <a:pt x="95091" y="950907"/>
                </a:lnTo>
                <a:cubicBezTo>
                  <a:pt x="42574" y="950907"/>
                  <a:pt x="0" y="908333"/>
                  <a:pt x="0" y="855816"/>
                </a:cubicBezTo>
                <a:lnTo>
                  <a:pt x="0" y="950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91" tIns="43091" rIns="43091" bIns="4309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Intimate Zone     6 to 18 inches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370A35-BABD-477B-AB47-AAC63BA523CB}"/>
              </a:ext>
            </a:extLst>
          </p:cNvPr>
          <p:cNvSpPr/>
          <p:nvPr/>
        </p:nvSpPr>
        <p:spPr>
          <a:xfrm>
            <a:off x="4096001" y="2406775"/>
            <a:ext cx="1901814" cy="950907"/>
          </a:xfrm>
          <a:custGeom>
            <a:avLst/>
            <a:gdLst>
              <a:gd name="connsiteX0" fmla="*/ 0 w 1901814"/>
              <a:gd name="connsiteY0" fmla="*/ 95091 h 950907"/>
              <a:gd name="connsiteX1" fmla="*/ 95091 w 1901814"/>
              <a:gd name="connsiteY1" fmla="*/ 0 h 950907"/>
              <a:gd name="connsiteX2" fmla="*/ 1806723 w 1901814"/>
              <a:gd name="connsiteY2" fmla="*/ 0 h 950907"/>
              <a:gd name="connsiteX3" fmla="*/ 1901814 w 1901814"/>
              <a:gd name="connsiteY3" fmla="*/ 95091 h 950907"/>
              <a:gd name="connsiteX4" fmla="*/ 1901814 w 1901814"/>
              <a:gd name="connsiteY4" fmla="*/ 855816 h 950907"/>
              <a:gd name="connsiteX5" fmla="*/ 1806723 w 1901814"/>
              <a:gd name="connsiteY5" fmla="*/ 950907 h 950907"/>
              <a:gd name="connsiteX6" fmla="*/ 95091 w 1901814"/>
              <a:gd name="connsiteY6" fmla="*/ 950907 h 950907"/>
              <a:gd name="connsiteX7" fmla="*/ 0 w 1901814"/>
              <a:gd name="connsiteY7" fmla="*/ 855816 h 950907"/>
              <a:gd name="connsiteX8" fmla="*/ 0 w 1901814"/>
              <a:gd name="connsiteY8" fmla="*/ 95091 h 9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14" h="950907">
                <a:moveTo>
                  <a:pt x="0" y="95091"/>
                </a:moveTo>
                <a:cubicBezTo>
                  <a:pt x="0" y="42574"/>
                  <a:pt x="42574" y="0"/>
                  <a:pt x="95091" y="0"/>
                </a:cubicBezTo>
                <a:lnTo>
                  <a:pt x="1806723" y="0"/>
                </a:lnTo>
                <a:cubicBezTo>
                  <a:pt x="1859240" y="0"/>
                  <a:pt x="1901814" y="42574"/>
                  <a:pt x="1901814" y="95091"/>
                </a:cubicBezTo>
                <a:lnTo>
                  <a:pt x="1901814" y="855816"/>
                </a:lnTo>
                <a:cubicBezTo>
                  <a:pt x="1901814" y="908333"/>
                  <a:pt x="1859240" y="950907"/>
                  <a:pt x="1806723" y="950907"/>
                </a:cubicBezTo>
                <a:lnTo>
                  <a:pt x="95091" y="950907"/>
                </a:lnTo>
                <a:cubicBezTo>
                  <a:pt x="42574" y="950907"/>
                  <a:pt x="0" y="908333"/>
                  <a:pt x="0" y="855816"/>
                </a:cubicBezTo>
                <a:lnTo>
                  <a:pt x="0" y="950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91" tIns="43091" rIns="43091" bIns="4309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Personal Zone     1 ½ to 2 ½ feet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AD626D-62E2-4918-A538-524D03E67280}"/>
              </a:ext>
            </a:extLst>
          </p:cNvPr>
          <p:cNvSpPr/>
          <p:nvPr/>
        </p:nvSpPr>
        <p:spPr>
          <a:xfrm>
            <a:off x="4096001" y="3500318"/>
            <a:ext cx="1901814" cy="950907"/>
          </a:xfrm>
          <a:custGeom>
            <a:avLst/>
            <a:gdLst>
              <a:gd name="connsiteX0" fmla="*/ 0 w 1901814"/>
              <a:gd name="connsiteY0" fmla="*/ 95091 h 950907"/>
              <a:gd name="connsiteX1" fmla="*/ 95091 w 1901814"/>
              <a:gd name="connsiteY1" fmla="*/ 0 h 950907"/>
              <a:gd name="connsiteX2" fmla="*/ 1806723 w 1901814"/>
              <a:gd name="connsiteY2" fmla="*/ 0 h 950907"/>
              <a:gd name="connsiteX3" fmla="*/ 1901814 w 1901814"/>
              <a:gd name="connsiteY3" fmla="*/ 95091 h 950907"/>
              <a:gd name="connsiteX4" fmla="*/ 1901814 w 1901814"/>
              <a:gd name="connsiteY4" fmla="*/ 855816 h 950907"/>
              <a:gd name="connsiteX5" fmla="*/ 1806723 w 1901814"/>
              <a:gd name="connsiteY5" fmla="*/ 950907 h 950907"/>
              <a:gd name="connsiteX6" fmla="*/ 95091 w 1901814"/>
              <a:gd name="connsiteY6" fmla="*/ 950907 h 950907"/>
              <a:gd name="connsiteX7" fmla="*/ 0 w 1901814"/>
              <a:gd name="connsiteY7" fmla="*/ 855816 h 950907"/>
              <a:gd name="connsiteX8" fmla="*/ 0 w 1901814"/>
              <a:gd name="connsiteY8" fmla="*/ 95091 h 9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14" h="950907">
                <a:moveTo>
                  <a:pt x="0" y="95091"/>
                </a:moveTo>
                <a:cubicBezTo>
                  <a:pt x="0" y="42574"/>
                  <a:pt x="42574" y="0"/>
                  <a:pt x="95091" y="0"/>
                </a:cubicBezTo>
                <a:lnTo>
                  <a:pt x="1806723" y="0"/>
                </a:lnTo>
                <a:cubicBezTo>
                  <a:pt x="1859240" y="0"/>
                  <a:pt x="1901814" y="42574"/>
                  <a:pt x="1901814" y="95091"/>
                </a:cubicBezTo>
                <a:lnTo>
                  <a:pt x="1901814" y="855816"/>
                </a:lnTo>
                <a:cubicBezTo>
                  <a:pt x="1901814" y="908333"/>
                  <a:pt x="1859240" y="950907"/>
                  <a:pt x="1806723" y="950907"/>
                </a:cubicBezTo>
                <a:lnTo>
                  <a:pt x="95091" y="950907"/>
                </a:lnTo>
                <a:cubicBezTo>
                  <a:pt x="42574" y="950907"/>
                  <a:pt x="0" y="908333"/>
                  <a:pt x="0" y="855816"/>
                </a:cubicBezTo>
                <a:lnTo>
                  <a:pt x="0" y="950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91" tIns="43091" rIns="43091" bIns="4309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Social Zone          4 to 12 feet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6D8EDD-6543-4DEA-A052-EEEFA88ECFE1}"/>
              </a:ext>
            </a:extLst>
          </p:cNvPr>
          <p:cNvSpPr/>
          <p:nvPr/>
        </p:nvSpPr>
        <p:spPr>
          <a:xfrm rot="19457599">
            <a:off x="5909759" y="3687027"/>
            <a:ext cx="936836" cy="30717"/>
          </a:xfrm>
          <a:custGeom>
            <a:avLst/>
            <a:gdLst>
              <a:gd name="connsiteX0" fmla="*/ 0 w 936836"/>
              <a:gd name="connsiteY0" fmla="*/ 15358 h 30717"/>
              <a:gd name="connsiteX1" fmla="*/ 936836 w 936836"/>
              <a:gd name="connsiteY1" fmla="*/ 15358 h 3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6836" h="30717">
                <a:moveTo>
                  <a:pt x="0" y="15358"/>
                </a:moveTo>
                <a:lnTo>
                  <a:pt x="936836" y="15358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697" tIns="-8062" rIns="457697" bIns="-806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9A5BE8-213D-4835-B81D-6B5E427DBDD5}"/>
              </a:ext>
            </a:extLst>
          </p:cNvPr>
          <p:cNvSpPr/>
          <p:nvPr/>
        </p:nvSpPr>
        <p:spPr>
          <a:xfrm rot="2142401">
            <a:off x="5909759" y="4233798"/>
            <a:ext cx="936836" cy="30717"/>
          </a:xfrm>
          <a:custGeom>
            <a:avLst/>
            <a:gdLst>
              <a:gd name="connsiteX0" fmla="*/ 0 w 936836"/>
              <a:gd name="connsiteY0" fmla="*/ 15358 h 30717"/>
              <a:gd name="connsiteX1" fmla="*/ 936836 w 936836"/>
              <a:gd name="connsiteY1" fmla="*/ 15358 h 3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6836" h="30717">
                <a:moveTo>
                  <a:pt x="0" y="15358"/>
                </a:moveTo>
                <a:lnTo>
                  <a:pt x="936836" y="15358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698" tIns="-8063" rIns="457696" bIns="-806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90ABBE-196F-46AA-9D5D-2BEA7209C73C}"/>
              </a:ext>
            </a:extLst>
          </p:cNvPr>
          <p:cNvGrpSpPr/>
          <p:nvPr/>
        </p:nvGrpSpPr>
        <p:grpSpPr>
          <a:xfrm>
            <a:off x="6758540" y="2953546"/>
            <a:ext cx="1901814" cy="2044451"/>
            <a:chOff x="6758540" y="2953546"/>
            <a:chExt cx="1901814" cy="20444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5F0C91-0DED-484A-91E2-BE6488EA7990}"/>
                </a:ext>
              </a:extLst>
            </p:cNvPr>
            <p:cNvSpPr/>
            <p:nvPr/>
          </p:nvSpPr>
          <p:spPr>
            <a:xfrm>
              <a:off x="6758540" y="2953546"/>
              <a:ext cx="1901814" cy="950907"/>
            </a:xfrm>
            <a:custGeom>
              <a:avLst/>
              <a:gdLst>
                <a:gd name="connsiteX0" fmla="*/ 0 w 1901814"/>
                <a:gd name="connsiteY0" fmla="*/ 95091 h 950907"/>
                <a:gd name="connsiteX1" fmla="*/ 95091 w 1901814"/>
                <a:gd name="connsiteY1" fmla="*/ 0 h 950907"/>
                <a:gd name="connsiteX2" fmla="*/ 1806723 w 1901814"/>
                <a:gd name="connsiteY2" fmla="*/ 0 h 950907"/>
                <a:gd name="connsiteX3" fmla="*/ 1901814 w 1901814"/>
                <a:gd name="connsiteY3" fmla="*/ 95091 h 950907"/>
                <a:gd name="connsiteX4" fmla="*/ 1901814 w 1901814"/>
                <a:gd name="connsiteY4" fmla="*/ 855816 h 950907"/>
                <a:gd name="connsiteX5" fmla="*/ 1806723 w 1901814"/>
                <a:gd name="connsiteY5" fmla="*/ 950907 h 950907"/>
                <a:gd name="connsiteX6" fmla="*/ 95091 w 1901814"/>
                <a:gd name="connsiteY6" fmla="*/ 950907 h 950907"/>
                <a:gd name="connsiteX7" fmla="*/ 0 w 1901814"/>
                <a:gd name="connsiteY7" fmla="*/ 855816 h 950907"/>
                <a:gd name="connsiteX8" fmla="*/ 0 w 1901814"/>
                <a:gd name="connsiteY8" fmla="*/ 95091 h 95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814" h="950907">
                  <a:moveTo>
                    <a:pt x="0" y="95091"/>
                  </a:moveTo>
                  <a:cubicBezTo>
                    <a:pt x="0" y="42574"/>
                    <a:pt x="42574" y="0"/>
                    <a:pt x="95091" y="0"/>
                  </a:cubicBezTo>
                  <a:lnTo>
                    <a:pt x="1806723" y="0"/>
                  </a:lnTo>
                  <a:cubicBezTo>
                    <a:pt x="1859240" y="0"/>
                    <a:pt x="1901814" y="42574"/>
                    <a:pt x="1901814" y="95091"/>
                  </a:cubicBezTo>
                  <a:lnTo>
                    <a:pt x="1901814" y="855816"/>
                  </a:lnTo>
                  <a:cubicBezTo>
                    <a:pt x="1901814" y="908333"/>
                    <a:pt x="1859240" y="950907"/>
                    <a:pt x="1806723" y="950907"/>
                  </a:cubicBezTo>
                  <a:lnTo>
                    <a:pt x="95091" y="950907"/>
                  </a:lnTo>
                  <a:cubicBezTo>
                    <a:pt x="42574" y="950907"/>
                    <a:pt x="0" y="908333"/>
                    <a:pt x="0" y="855816"/>
                  </a:cubicBezTo>
                  <a:lnTo>
                    <a:pt x="0" y="9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091" tIns="43091" rIns="43091" bIns="4309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Close phase         4 to 7 feet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28B6E8-10E5-4D37-ACF5-9D09D37E6D02}"/>
                </a:ext>
              </a:extLst>
            </p:cNvPr>
            <p:cNvSpPr/>
            <p:nvPr/>
          </p:nvSpPr>
          <p:spPr>
            <a:xfrm>
              <a:off x="6758540" y="4047090"/>
              <a:ext cx="1901814" cy="950907"/>
            </a:xfrm>
            <a:custGeom>
              <a:avLst/>
              <a:gdLst>
                <a:gd name="connsiteX0" fmla="*/ 0 w 1901814"/>
                <a:gd name="connsiteY0" fmla="*/ 95091 h 950907"/>
                <a:gd name="connsiteX1" fmla="*/ 95091 w 1901814"/>
                <a:gd name="connsiteY1" fmla="*/ 0 h 950907"/>
                <a:gd name="connsiteX2" fmla="*/ 1806723 w 1901814"/>
                <a:gd name="connsiteY2" fmla="*/ 0 h 950907"/>
                <a:gd name="connsiteX3" fmla="*/ 1901814 w 1901814"/>
                <a:gd name="connsiteY3" fmla="*/ 95091 h 950907"/>
                <a:gd name="connsiteX4" fmla="*/ 1901814 w 1901814"/>
                <a:gd name="connsiteY4" fmla="*/ 855816 h 950907"/>
                <a:gd name="connsiteX5" fmla="*/ 1806723 w 1901814"/>
                <a:gd name="connsiteY5" fmla="*/ 950907 h 950907"/>
                <a:gd name="connsiteX6" fmla="*/ 95091 w 1901814"/>
                <a:gd name="connsiteY6" fmla="*/ 950907 h 950907"/>
                <a:gd name="connsiteX7" fmla="*/ 0 w 1901814"/>
                <a:gd name="connsiteY7" fmla="*/ 855816 h 950907"/>
                <a:gd name="connsiteX8" fmla="*/ 0 w 1901814"/>
                <a:gd name="connsiteY8" fmla="*/ 95091 h 95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814" h="950907">
                  <a:moveTo>
                    <a:pt x="0" y="95091"/>
                  </a:moveTo>
                  <a:cubicBezTo>
                    <a:pt x="0" y="42574"/>
                    <a:pt x="42574" y="0"/>
                    <a:pt x="95091" y="0"/>
                  </a:cubicBezTo>
                  <a:lnTo>
                    <a:pt x="1806723" y="0"/>
                  </a:lnTo>
                  <a:cubicBezTo>
                    <a:pt x="1859240" y="0"/>
                    <a:pt x="1901814" y="42574"/>
                    <a:pt x="1901814" y="95091"/>
                  </a:cubicBezTo>
                  <a:lnTo>
                    <a:pt x="1901814" y="855816"/>
                  </a:lnTo>
                  <a:cubicBezTo>
                    <a:pt x="1901814" y="908333"/>
                    <a:pt x="1859240" y="950907"/>
                    <a:pt x="1806723" y="950907"/>
                  </a:cubicBezTo>
                  <a:lnTo>
                    <a:pt x="95091" y="950907"/>
                  </a:lnTo>
                  <a:cubicBezTo>
                    <a:pt x="42574" y="950907"/>
                    <a:pt x="0" y="908333"/>
                    <a:pt x="0" y="855816"/>
                  </a:cubicBezTo>
                  <a:lnTo>
                    <a:pt x="0" y="95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091" tIns="43091" rIns="43091" bIns="4309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Far phase       7 to 12 feet</a:t>
              </a: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B3B3FA-8580-4E1D-92C4-CBA1183A8E45}"/>
              </a:ext>
            </a:extLst>
          </p:cNvPr>
          <p:cNvSpPr/>
          <p:nvPr/>
        </p:nvSpPr>
        <p:spPr>
          <a:xfrm>
            <a:off x="4096001" y="4593861"/>
            <a:ext cx="1901814" cy="950907"/>
          </a:xfrm>
          <a:custGeom>
            <a:avLst/>
            <a:gdLst>
              <a:gd name="connsiteX0" fmla="*/ 0 w 1901814"/>
              <a:gd name="connsiteY0" fmla="*/ 95091 h 950907"/>
              <a:gd name="connsiteX1" fmla="*/ 95091 w 1901814"/>
              <a:gd name="connsiteY1" fmla="*/ 0 h 950907"/>
              <a:gd name="connsiteX2" fmla="*/ 1806723 w 1901814"/>
              <a:gd name="connsiteY2" fmla="*/ 0 h 950907"/>
              <a:gd name="connsiteX3" fmla="*/ 1901814 w 1901814"/>
              <a:gd name="connsiteY3" fmla="*/ 95091 h 950907"/>
              <a:gd name="connsiteX4" fmla="*/ 1901814 w 1901814"/>
              <a:gd name="connsiteY4" fmla="*/ 855816 h 950907"/>
              <a:gd name="connsiteX5" fmla="*/ 1806723 w 1901814"/>
              <a:gd name="connsiteY5" fmla="*/ 950907 h 950907"/>
              <a:gd name="connsiteX6" fmla="*/ 95091 w 1901814"/>
              <a:gd name="connsiteY6" fmla="*/ 950907 h 950907"/>
              <a:gd name="connsiteX7" fmla="*/ 0 w 1901814"/>
              <a:gd name="connsiteY7" fmla="*/ 855816 h 950907"/>
              <a:gd name="connsiteX8" fmla="*/ 0 w 1901814"/>
              <a:gd name="connsiteY8" fmla="*/ 95091 h 95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814" h="950907">
                <a:moveTo>
                  <a:pt x="0" y="95091"/>
                </a:moveTo>
                <a:cubicBezTo>
                  <a:pt x="0" y="42574"/>
                  <a:pt x="42574" y="0"/>
                  <a:pt x="95091" y="0"/>
                </a:cubicBezTo>
                <a:lnTo>
                  <a:pt x="1806723" y="0"/>
                </a:lnTo>
                <a:cubicBezTo>
                  <a:pt x="1859240" y="0"/>
                  <a:pt x="1901814" y="42574"/>
                  <a:pt x="1901814" y="95091"/>
                </a:cubicBezTo>
                <a:lnTo>
                  <a:pt x="1901814" y="855816"/>
                </a:lnTo>
                <a:cubicBezTo>
                  <a:pt x="1901814" y="908333"/>
                  <a:pt x="1859240" y="950907"/>
                  <a:pt x="1806723" y="950907"/>
                </a:cubicBezTo>
                <a:lnTo>
                  <a:pt x="95091" y="950907"/>
                </a:lnTo>
                <a:cubicBezTo>
                  <a:pt x="42574" y="950907"/>
                  <a:pt x="0" y="908333"/>
                  <a:pt x="0" y="855816"/>
                </a:cubicBezTo>
                <a:lnTo>
                  <a:pt x="0" y="950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091" tIns="43091" rIns="43091" bIns="4309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Public Zone       12 to 25 feet</a:t>
            </a:r>
          </a:p>
        </p:txBody>
      </p:sp>
    </p:spTree>
    <p:extLst>
      <p:ext uri="{BB962C8B-B14F-4D97-AF65-F5344CB8AC3E}">
        <p14:creationId xmlns:p14="http://schemas.microsoft.com/office/powerpoint/2010/main" val="40624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1039423E-0386-4731-A4F2-4D773089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0D085DD5-0B5E-4CC4-946A-570E60B9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5" t="10602" r="7800"/>
          <a:stretch>
            <a:fillRect/>
          </a:stretch>
        </p:blipFill>
        <p:spPr bwMode="auto">
          <a:xfrm>
            <a:off x="5334000" y="29718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>
            <a:extLst>
              <a:ext uri="{FF2B5EF4-FFF2-40B4-BE49-F238E27FC236}">
                <a16:creationId xmlns:a16="http://schemas.microsoft.com/office/drawing/2014/main" id="{9B3DFB1A-C9BB-42BD-987F-3385E9D224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10600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OPEN vs. CLOSED </a:t>
            </a:r>
          </a:p>
          <a:p>
            <a:pPr algn="ctr"/>
            <a:r>
              <a:rPr lang="en-US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Body Positions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242BCBA9-399C-4A06-BA49-FBFD32E6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7275" r="30090"/>
          <a:stretch>
            <a:fillRect/>
          </a:stretch>
        </p:blipFill>
        <p:spPr bwMode="auto">
          <a:xfrm>
            <a:off x="990600" y="2971800"/>
            <a:ext cx="3429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96FF67C6-4BDB-4877-9282-CBAF8013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0A96FEB5-CA70-4509-9712-8A0490CDE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STEEPLED FINGERS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BB885116-4FDB-42F6-B428-BAEDF57A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3">
            <a:extLst>
              <a:ext uri="{FF2B5EF4-FFF2-40B4-BE49-F238E27FC236}">
                <a16:creationId xmlns:a16="http://schemas.microsoft.com/office/drawing/2014/main" id="{D1D950B6-1173-4AB7-9026-14D7573EC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CALM FACIAL FEATURES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D343B3D5-C11F-4359-9EC5-AC25CCA6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436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 HANDS/ARMS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500DC466-6C67-420E-BE39-7872E4F6F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>
            <a:extLst>
              <a:ext uri="{FF2B5EF4-FFF2-40B4-BE49-F238E27FC236}">
                <a16:creationId xmlns:a16="http://schemas.microsoft.com/office/drawing/2014/main" id="{106AD588-C76B-4BA5-95CC-33304FFE5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LEANING FORWARD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A7A79DE-860E-4CF3-8EAA-3DEF801B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>
            <a:fillRect/>
          </a:stretch>
        </p:blipFill>
        <p:spPr bwMode="auto">
          <a:xfrm>
            <a:off x="0" y="-153988"/>
            <a:ext cx="9144000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0B33AA3E-1291-4BFE-B74E-7676F2F1E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EE5B49ED-76B0-4139-8E5D-7B70A652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>
            <a:extLst>
              <a:ext uri="{FF2B5EF4-FFF2-40B4-BE49-F238E27FC236}">
                <a16:creationId xmlns:a16="http://schemas.microsoft.com/office/drawing/2014/main" id="{46F69261-07F7-4FD9-AD10-84F52FC02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CROSSED ARMS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254BF-B9D1-413D-B612-8329AE63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Hostile Cues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19" y="0"/>
            <a:ext cx="106556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EDE4DF-F2C9-49F3-9940-E2A81154C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482762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341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16845-6D34-43ED-847F-5C910309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Body Language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3B4225-AF89-44F5-9803-07C4CB6FC24E}"/>
              </a:ext>
            </a:extLst>
          </p:cNvPr>
          <p:cNvSpPr/>
          <p:nvPr/>
        </p:nvSpPr>
        <p:spPr>
          <a:xfrm>
            <a:off x="3895725" y="471642"/>
            <a:ext cx="4885203" cy="168113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 descr="Chat Bubble">
            <a:extLst>
              <a:ext uri="{FF2B5EF4-FFF2-40B4-BE49-F238E27FC236}">
                <a16:creationId xmlns:a16="http://schemas.microsoft.com/office/drawing/2014/main" id="{2C643EBD-8D81-455D-8773-EC7404E5937D}"/>
              </a:ext>
            </a:extLst>
          </p:cNvPr>
          <p:cNvSpPr/>
          <p:nvPr/>
        </p:nvSpPr>
        <p:spPr>
          <a:xfrm>
            <a:off x="4404269" y="849898"/>
            <a:ext cx="924626" cy="92462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670089-1F78-4AC6-BFA0-8176CE0C24B2}"/>
              </a:ext>
            </a:extLst>
          </p:cNvPr>
          <p:cNvSpPr/>
          <p:nvPr/>
        </p:nvSpPr>
        <p:spPr>
          <a:xfrm>
            <a:off x="5837441" y="471642"/>
            <a:ext cx="2943486" cy="1681139"/>
          </a:xfrm>
          <a:custGeom>
            <a:avLst/>
            <a:gdLst>
              <a:gd name="connsiteX0" fmla="*/ 0 w 2943486"/>
              <a:gd name="connsiteY0" fmla="*/ 0 h 1681139"/>
              <a:gd name="connsiteX1" fmla="*/ 2943486 w 2943486"/>
              <a:gd name="connsiteY1" fmla="*/ 0 h 1681139"/>
              <a:gd name="connsiteX2" fmla="*/ 2943486 w 2943486"/>
              <a:gd name="connsiteY2" fmla="*/ 1681139 h 1681139"/>
              <a:gd name="connsiteX3" fmla="*/ 0 w 2943486"/>
              <a:gd name="connsiteY3" fmla="*/ 1681139 h 1681139"/>
              <a:gd name="connsiteX4" fmla="*/ 0 w 2943486"/>
              <a:gd name="connsiteY4" fmla="*/ 0 h 1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86" h="1681139">
                <a:moveTo>
                  <a:pt x="0" y="0"/>
                </a:moveTo>
                <a:lnTo>
                  <a:pt x="2943486" y="0"/>
                </a:lnTo>
                <a:lnTo>
                  <a:pt x="2943486" y="1681139"/>
                </a:lnTo>
                <a:lnTo>
                  <a:pt x="0" y="1681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21" tIns="177921" rIns="177921" bIns="177921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/>
              <a:t>The non-verbal message must match the verbal message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EE7FA6A-9CCA-4E5B-A5B3-7FBF109651E5}"/>
              </a:ext>
            </a:extLst>
          </p:cNvPr>
          <p:cNvSpPr/>
          <p:nvPr/>
        </p:nvSpPr>
        <p:spPr>
          <a:xfrm>
            <a:off x="3895725" y="2573067"/>
            <a:ext cx="4885203" cy="168113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tangle 40" descr="Confused Person">
            <a:extLst>
              <a:ext uri="{FF2B5EF4-FFF2-40B4-BE49-F238E27FC236}">
                <a16:creationId xmlns:a16="http://schemas.microsoft.com/office/drawing/2014/main" id="{1C3BC787-20AC-475A-95F8-1839755FCC14}"/>
              </a:ext>
            </a:extLst>
          </p:cNvPr>
          <p:cNvSpPr/>
          <p:nvPr/>
        </p:nvSpPr>
        <p:spPr>
          <a:xfrm>
            <a:off x="4404269" y="2951323"/>
            <a:ext cx="924626" cy="92462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A2A48E4-2109-473E-AD38-FD30B97D8EE0}"/>
              </a:ext>
            </a:extLst>
          </p:cNvPr>
          <p:cNvSpPr/>
          <p:nvPr/>
        </p:nvSpPr>
        <p:spPr>
          <a:xfrm>
            <a:off x="5837441" y="2573067"/>
            <a:ext cx="2943486" cy="1681139"/>
          </a:xfrm>
          <a:custGeom>
            <a:avLst/>
            <a:gdLst>
              <a:gd name="connsiteX0" fmla="*/ 0 w 2943486"/>
              <a:gd name="connsiteY0" fmla="*/ 0 h 1681139"/>
              <a:gd name="connsiteX1" fmla="*/ 2943486 w 2943486"/>
              <a:gd name="connsiteY1" fmla="*/ 0 h 1681139"/>
              <a:gd name="connsiteX2" fmla="*/ 2943486 w 2943486"/>
              <a:gd name="connsiteY2" fmla="*/ 1681139 h 1681139"/>
              <a:gd name="connsiteX3" fmla="*/ 0 w 2943486"/>
              <a:gd name="connsiteY3" fmla="*/ 1681139 h 1681139"/>
              <a:gd name="connsiteX4" fmla="*/ 0 w 2943486"/>
              <a:gd name="connsiteY4" fmla="*/ 0 h 1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86" h="1681139">
                <a:moveTo>
                  <a:pt x="0" y="0"/>
                </a:moveTo>
                <a:lnTo>
                  <a:pt x="2943486" y="0"/>
                </a:lnTo>
                <a:lnTo>
                  <a:pt x="2943486" y="1681139"/>
                </a:lnTo>
                <a:lnTo>
                  <a:pt x="0" y="1681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21" tIns="177921" rIns="177921" bIns="177921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/>
              <a:t>Volatile situations can be agitated or calmed by body language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5A7C41-DE2C-4700-BB86-3B553650BC77}"/>
              </a:ext>
            </a:extLst>
          </p:cNvPr>
          <p:cNvSpPr/>
          <p:nvPr/>
        </p:nvSpPr>
        <p:spPr>
          <a:xfrm>
            <a:off x="3895725" y="4674491"/>
            <a:ext cx="4885203" cy="168113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 descr="Charm">
            <a:extLst>
              <a:ext uri="{FF2B5EF4-FFF2-40B4-BE49-F238E27FC236}">
                <a16:creationId xmlns:a16="http://schemas.microsoft.com/office/drawing/2014/main" id="{58F3D997-54FF-4598-A512-48486B5CD289}"/>
              </a:ext>
            </a:extLst>
          </p:cNvPr>
          <p:cNvSpPr/>
          <p:nvPr/>
        </p:nvSpPr>
        <p:spPr>
          <a:xfrm>
            <a:off x="4404269" y="5052748"/>
            <a:ext cx="924626" cy="924626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C2E9FC2-7C44-420F-BC31-FAB7CCE40FD1}"/>
              </a:ext>
            </a:extLst>
          </p:cNvPr>
          <p:cNvSpPr/>
          <p:nvPr/>
        </p:nvSpPr>
        <p:spPr>
          <a:xfrm>
            <a:off x="5837441" y="4674491"/>
            <a:ext cx="2943486" cy="1681139"/>
          </a:xfrm>
          <a:custGeom>
            <a:avLst/>
            <a:gdLst>
              <a:gd name="connsiteX0" fmla="*/ 0 w 2943486"/>
              <a:gd name="connsiteY0" fmla="*/ 0 h 1681139"/>
              <a:gd name="connsiteX1" fmla="*/ 2943486 w 2943486"/>
              <a:gd name="connsiteY1" fmla="*/ 0 h 1681139"/>
              <a:gd name="connsiteX2" fmla="*/ 2943486 w 2943486"/>
              <a:gd name="connsiteY2" fmla="*/ 1681139 h 1681139"/>
              <a:gd name="connsiteX3" fmla="*/ 0 w 2943486"/>
              <a:gd name="connsiteY3" fmla="*/ 1681139 h 1681139"/>
              <a:gd name="connsiteX4" fmla="*/ 0 w 2943486"/>
              <a:gd name="connsiteY4" fmla="*/ 0 h 168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486" h="1681139">
                <a:moveTo>
                  <a:pt x="0" y="0"/>
                </a:moveTo>
                <a:lnTo>
                  <a:pt x="2943486" y="0"/>
                </a:lnTo>
                <a:lnTo>
                  <a:pt x="2943486" y="1681139"/>
                </a:lnTo>
                <a:lnTo>
                  <a:pt x="0" y="1681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921" tIns="177921" rIns="177921" bIns="177921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/>
              <a:t>Match or mirror body language</a:t>
            </a:r>
          </a:p>
        </p:txBody>
      </p:sp>
    </p:spTree>
    <p:extLst>
      <p:ext uri="{BB962C8B-B14F-4D97-AF65-F5344CB8AC3E}">
        <p14:creationId xmlns:p14="http://schemas.microsoft.com/office/powerpoint/2010/main" val="3271317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07D4-4954-497C-955E-6CE4721D3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Security Officers are </a:t>
            </a:r>
            <a:r>
              <a:rPr lang="en-US" sz="4700" b="1" i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Police Officers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Police">
            <a:extLst>
              <a:ext uri="{FF2B5EF4-FFF2-40B4-BE49-F238E27FC236}">
                <a16:creationId xmlns:a16="http://schemas.microsoft.com/office/drawing/2014/main" id="{4BB1A0FE-0978-4A97-81DD-63477E10F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536" y="1226973"/>
            <a:ext cx="3035882" cy="30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4DB13-92A7-4999-83B4-9CE4DBFA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Deportment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3C0C-BB82-44AA-B764-E018D068B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Webster’s dictionary defines deportment as “the way one behaves or acts”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89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6B563-CC8B-4BA1-8B67-1C2A161F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Laws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E7D24A-B8CE-4AB0-85D9-A8AC0593FB18}"/>
              </a:ext>
            </a:extLst>
          </p:cNvPr>
          <p:cNvGrpSpPr/>
          <p:nvPr/>
        </p:nvGrpSpPr>
        <p:grpSpPr>
          <a:xfrm>
            <a:off x="3895725" y="473366"/>
            <a:ext cx="4885203" cy="1238008"/>
            <a:chOff x="3895725" y="473366"/>
            <a:chExt cx="4885203" cy="1238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CD3064D-789D-4065-B564-88033568FDDC}"/>
                </a:ext>
              </a:extLst>
            </p:cNvPr>
            <p:cNvSpPr/>
            <p:nvPr/>
          </p:nvSpPr>
          <p:spPr>
            <a:xfrm>
              <a:off x="3895725" y="473366"/>
              <a:ext cx="48852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Police">
              <a:extLst>
                <a:ext uri="{FF2B5EF4-FFF2-40B4-BE49-F238E27FC236}">
                  <a16:creationId xmlns:a16="http://schemas.microsoft.com/office/drawing/2014/main" id="{73DC3CD4-51AC-44E7-8DE9-CE90E240D6DC}"/>
                </a:ext>
              </a:extLst>
            </p:cNvPr>
            <p:cNvSpPr/>
            <p:nvPr/>
          </p:nvSpPr>
          <p:spPr>
            <a:xfrm>
              <a:off x="4270222" y="751918"/>
              <a:ext cx="680904" cy="680904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057C472-5EAC-43FF-875F-2D511436575F}"/>
                </a:ext>
              </a:extLst>
            </p:cNvPr>
            <p:cNvSpPr/>
            <p:nvPr/>
          </p:nvSpPr>
          <p:spPr>
            <a:xfrm>
              <a:off x="5325624" y="473366"/>
              <a:ext cx="3455303" cy="1238008"/>
            </a:xfrm>
            <a:custGeom>
              <a:avLst/>
              <a:gdLst>
                <a:gd name="connsiteX0" fmla="*/ 0 w 3455303"/>
                <a:gd name="connsiteY0" fmla="*/ 0 h 1238008"/>
                <a:gd name="connsiteX1" fmla="*/ 3455303 w 3455303"/>
                <a:gd name="connsiteY1" fmla="*/ 0 h 1238008"/>
                <a:gd name="connsiteX2" fmla="*/ 3455303 w 3455303"/>
                <a:gd name="connsiteY2" fmla="*/ 1238008 h 1238008"/>
                <a:gd name="connsiteX3" fmla="*/ 0 w 3455303"/>
                <a:gd name="connsiteY3" fmla="*/ 1238008 h 1238008"/>
                <a:gd name="connsiteX4" fmla="*/ 0 w 3455303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03" h="1238008">
                  <a:moveTo>
                    <a:pt x="0" y="0"/>
                  </a:moveTo>
                  <a:lnTo>
                    <a:pt x="3455303" y="0"/>
                  </a:lnTo>
                  <a:lnTo>
                    <a:pt x="3455303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No powers of arrest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8D995-92DA-47E2-B946-F322760911ED}"/>
              </a:ext>
            </a:extLst>
          </p:cNvPr>
          <p:cNvGrpSpPr/>
          <p:nvPr/>
        </p:nvGrpSpPr>
        <p:grpSpPr>
          <a:xfrm>
            <a:off x="3895725" y="2020877"/>
            <a:ext cx="4885203" cy="1238008"/>
            <a:chOff x="3895725" y="2020877"/>
            <a:chExt cx="4885203" cy="12380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2CE82B2-523A-4AC1-AE86-9B3FF9DEC4AE}"/>
                </a:ext>
              </a:extLst>
            </p:cNvPr>
            <p:cNvSpPr/>
            <p:nvPr/>
          </p:nvSpPr>
          <p:spPr>
            <a:xfrm>
              <a:off x="3895725" y="2020877"/>
              <a:ext cx="48852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No sign">
              <a:extLst>
                <a:ext uri="{FF2B5EF4-FFF2-40B4-BE49-F238E27FC236}">
                  <a16:creationId xmlns:a16="http://schemas.microsoft.com/office/drawing/2014/main" id="{EB81661F-5B31-48C1-BDFF-3C687E2EFC28}"/>
                </a:ext>
              </a:extLst>
            </p:cNvPr>
            <p:cNvSpPr/>
            <p:nvPr/>
          </p:nvSpPr>
          <p:spPr>
            <a:xfrm>
              <a:off x="4270222" y="2299429"/>
              <a:ext cx="680904" cy="680904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252848"/>
                <a:satOff val="-5806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4FDAD3-E729-4546-A6E5-3DAB55E9A575}"/>
                </a:ext>
              </a:extLst>
            </p:cNvPr>
            <p:cNvSpPr/>
            <p:nvPr/>
          </p:nvSpPr>
          <p:spPr>
            <a:xfrm>
              <a:off x="5325624" y="2020877"/>
              <a:ext cx="3455303" cy="1238008"/>
            </a:xfrm>
            <a:custGeom>
              <a:avLst/>
              <a:gdLst>
                <a:gd name="connsiteX0" fmla="*/ 0 w 3455303"/>
                <a:gd name="connsiteY0" fmla="*/ 0 h 1238008"/>
                <a:gd name="connsiteX1" fmla="*/ 3455303 w 3455303"/>
                <a:gd name="connsiteY1" fmla="*/ 0 h 1238008"/>
                <a:gd name="connsiteX2" fmla="*/ 3455303 w 3455303"/>
                <a:gd name="connsiteY2" fmla="*/ 1238008 h 1238008"/>
                <a:gd name="connsiteX3" fmla="*/ 0 w 3455303"/>
                <a:gd name="connsiteY3" fmla="*/ 1238008 h 1238008"/>
                <a:gd name="connsiteX4" fmla="*/ 0 w 3455303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03" h="1238008">
                  <a:moveTo>
                    <a:pt x="0" y="0"/>
                  </a:moveTo>
                  <a:lnTo>
                    <a:pt x="3455303" y="0"/>
                  </a:lnTo>
                  <a:lnTo>
                    <a:pt x="3455303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Avoid the Use of Force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A228B9-1DBA-44C1-B69A-1FB4F72D878A}"/>
              </a:ext>
            </a:extLst>
          </p:cNvPr>
          <p:cNvGrpSpPr/>
          <p:nvPr/>
        </p:nvGrpSpPr>
        <p:grpSpPr>
          <a:xfrm>
            <a:off x="3895725" y="3568388"/>
            <a:ext cx="4885203" cy="1238008"/>
            <a:chOff x="3895725" y="3568388"/>
            <a:chExt cx="4885203" cy="123800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64DEE3C-D797-43F8-8D6A-D124B686D24F}"/>
                </a:ext>
              </a:extLst>
            </p:cNvPr>
            <p:cNvSpPr/>
            <p:nvPr/>
          </p:nvSpPr>
          <p:spPr>
            <a:xfrm>
              <a:off x="3895725" y="3568388"/>
              <a:ext cx="48852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Scales of Justice">
              <a:extLst>
                <a:ext uri="{FF2B5EF4-FFF2-40B4-BE49-F238E27FC236}">
                  <a16:creationId xmlns:a16="http://schemas.microsoft.com/office/drawing/2014/main" id="{FD66C17B-60C3-4916-9520-9C0158B23929}"/>
                </a:ext>
              </a:extLst>
            </p:cNvPr>
            <p:cNvSpPr/>
            <p:nvPr/>
          </p:nvSpPr>
          <p:spPr>
            <a:xfrm>
              <a:off x="4270222" y="3846939"/>
              <a:ext cx="680904" cy="680904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505695"/>
                <a:satOff val="-11613"/>
                <a:lumOff val="-78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D41D9D-A8BD-4110-9AA6-2D34ECB52ECA}"/>
                </a:ext>
              </a:extLst>
            </p:cNvPr>
            <p:cNvSpPr/>
            <p:nvPr/>
          </p:nvSpPr>
          <p:spPr>
            <a:xfrm>
              <a:off x="5325624" y="3568388"/>
              <a:ext cx="3455303" cy="1238008"/>
            </a:xfrm>
            <a:custGeom>
              <a:avLst/>
              <a:gdLst>
                <a:gd name="connsiteX0" fmla="*/ 0 w 3455303"/>
                <a:gd name="connsiteY0" fmla="*/ 0 h 1238008"/>
                <a:gd name="connsiteX1" fmla="*/ 3455303 w 3455303"/>
                <a:gd name="connsiteY1" fmla="*/ 0 h 1238008"/>
                <a:gd name="connsiteX2" fmla="*/ 3455303 w 3455303"/>
                <a:gd name="connsiteY2" fmla="*/ 1238008 h 1238008"/>
                <a:gd name="connsiteX3" fmla="*/ 0 w 3455303"/>
                <a:gd name="connsiteY3" fmla="*/ 1238008 h 1238008"/>
                <a:gd name="connsiteX4" fmla="*/ 0 w 3455303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03" h="1238008">
                  <a:moveTo>
                    <a:pt x="0" y="0"/>
                  </a:moveTo>
                  <a:lnTo>
                    <a:pt x="3455303" y="0"/>
                  </a:lnTo>
                  <a:lnTo>
                    <a:pt x="3455303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Respect the citizen’s rights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DED225-5D4F-4468-9C96-5250AE1C9509}"/>
              </a:ext>
            </a:extLst>
          </p:cNvPr>
          <p:cNvGrpSpPr/>
          <p:nvPr/>
        </p:nvGrpSpPr>
        <p:grpSpPr>
          <a:xfrm>
            <a:off x="3895725" y="5115898"/>
            <a:ext cx="4885203" cy="1238008"/>
            <a:chOff x="3895725" y="5115898"/>
            <a:chExt cx="4885203" cy="12380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6FFF034-10E9-4EE8-AD77-94563010D246}"/>
                </a:ext>
              </a:extLst>
            </p:cNvPr>
            <p:cNvSpPr/>
            <p:nvPr/>
          </p:nvSpPr>
          <p:spPr>
            <a:xfrm>
              <a:off x="3895725" y="5115898"/>
              <a:ext cx="48852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 descr="Office Worker">
              <a:extLst>
                <a:ext uri="{FF2B5EF4-FFF2-40B4-BE49-F238E27FC236}">
                  <a16:creationId xmlns:a16="http://schemas.microsoft.com/office/drawing/2014/main" id="{11820FE1-1DB2-459F-ACFC-3418D33D1CB4}"/>
                </a:ext>
              </a:extLst>
            </p:cNvPr>
            <p:cNvSpPr/>
            <p:nvPr/>
          </p:nvSpPr>
          <p:spPr>
            <a:xfrm>
              <a:off x="4270222" y="5394450"/>
              <a:ext cx="680904" cy="680904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5E0462-E41A-4DBC-BD2D-622DB82F9DD1}"/>
                </a:ext>
              </a:extLst>
            </p:cNvPr>
            <p:cNvSpPr/>
            <p:nvPr/>
          </p:nvSpPr>
          <p:spPr>
            <a:xfrm>
              <a:off x="5325624" y="5115898"/>
              <a:ext cx="3455303" cy="1238008"/>
            </a:xfrm>
            <a:custGeom>
              <a:avLst/>
              <a:gdLst>
                <a:gd name="connsiteX0" fmla="*/ 0 w 3455303"/>
                <a:gd name="connsiteY0" fmla="*/ 0 h 1238008"/>
                <a:gd name="connsiteX1" fmla="*/ 3455303 w 3455303"/>
                <a:gd name="connsiteY1" fmla="*/ 0 h 1238008"/>
                <a:gd name="connsiteX2" fmla="*/ 3455303 w 3455303"/>
                <a:gd name="connsiteY2" fmla="*/ 1238008 h 1238008"/>
                <a:gd name="connsiteX3" fmla="*/ 0 w 3455303"/>
                <a:gd name="connsiteY3" fmla="*/ 1238008 h 1238008"/>
                <a:gd name="connsiteX4" fmla="*/ 0 w 3455303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303" h="1238008">
                  <a:moveTo>
                    <a:pt x="0" y="0"/>
                  </a:moveTo>
                  <a:lnTo>
                    <a:pt x="3455303" y="0"/>
                  </a:lnTo>
                  <a:lnTo>
                    <a:pt x="3455303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Be courteous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4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F0C0C-0475-48CE-AB09-E470A11F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Conduct on Post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FE62-864E-4E83-9BE3-492B4316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Positive attitude</a:t>
            </a:r>
          </a:p>
          <a:p>
            <a:r>
              <a:rPr lang="en-US" sz="3200" dirty="0"/>
              <a:t>Professional image</a:t>
            </a:r>
          </a:p>
          <a:p>
            <a:r>
              <a:rPr lang="en-US" sz="3200" dirty="0"/>
              <a:t>Good moral character</a:t>
            </a:r>
          </a:p>
          <a:p>
            <a:r>
              <a:rPr lang="en-US" sz="3200" dirty="0"/>
              <a:t>No alcohol/drug use</a:t>
            </a:r>
          </a:p>
          <a:p>
            <a:r>
              <a:rPr lang="en-US" sz="3200" dirty="0"/>
              <a:t>No smoking on post</a:t>
            </a:r>
          </a:p>
          <a:p>
            <a:r>
              <a:rPr lang="en-US" sz="3200" dirty="0"/>
              <a:t>No horseplay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07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Text Box 3">
            <a:extLst>
              <a:ext uri="{FF2B5EF4-FFF2-40B4-BE49-F238E27FC236}">
                <a16:creationId xmlns:a16="http://schemas.microsoft.com/office/drawing/2014/main" id="{D46CEB2F-03EC-4FA8-8CF5-0DD5F0E3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71" y="1783959"/>
            <a:ext cx="3483937" cy="28891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kern="1200">
                <a:latin typeface="+mj-lt"/>
                <a:ea typeface="+mj-ea"/>
                <a:cs typeface="+mj-cs"/>
              </a:rPr>
              <a:t>Follow the Protection Officer Code of Conduct in all that you do….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131" name="Picture 5" descr="E:\IMAGES\PRFESION\POLICE\CMB00083.WMF">
            <a:extLst>
              <a:ext uri="{FF2B5EF4-FFF2-40B4-BE49-F238E27FC236}">
                <a16:creationId xmlns:a16="http://schemas.microsoft.com/office/drawing/2014/main" id="{2E4BEDA8-9250-465E-969D-2FF081F7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30" y="489204"/>
            <a:ext cx="3026294" cy="4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Rectangle 7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0DE0B0FE-1869-4CE3-B96F-339C0A3047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631825"/>
            <a:ext cx="7886700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Guidelines of Conduct</a:t>
            </a:r>
          </a:p>
        </p:txBody>
      </p:sp>
      <p:sp>
        <p:nvSpPr>
          <p:cNvPr id="49165" name="Content Placeholder 2">
            <a:extLst>
              <a:ext uri="{FF2B5EF4-FFF2-40B4-BE49-F238E27FC236}">
                <a16:creationId xmlns:a16="http://schemas.microsoft.com/office/drawing/2014/main" id="{DAF57453-7597-47B4-834C-891240D7CA0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2057400"/>
            <a:ext cx="7886700" cy="38717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1900"/>
              <a:t>Respond to  the employer’s professional needs</a:t>
            </a:r>
          </a:p>
          <a:p>
            <a:r>
              <a:rPr lang="en-US" altLang="en-US" sz="1900"/>
              <a:t>Exhibit exemplary conduct</a:t>
            </a:r>
          </a:p>
          <a:p>
            <a:r>
              <a:rPr lang="en-US" altLang="en-US" sz="1900"/>
              <a:t>Protect confidential information</a:t>
            </a:r>
          </a:p>
          <a:p>
            <a:r>
              <a:rPr lang="en-US" altLang="en-US" sz="1900"/>
              <a:t>Maintain a safe &amp; secure workplace</a:t>
            </a:r>
          </a:p>
          <a:p>
            <a:r>
              <a:rPr lang="en-US" altLang="en-US" sz="1900"/>
              <a:t>Dress to create professionalism</a:t>
            </a:r>
          </a:p>
          <a:p>
            <a:r>
              <a:rPr lang="en-US" altLang="en-US" sz="1900"/>
              <a:t>Enforce all lawful rules &amp; regulations</a:t>
            </a:r>
          </a:p>
          <a:p>
            <a:r>
              <a:rPr lang="en-US" altLang="en-US" sz="1900"/>
              <a:t>Encourage liaison with local emergency services</a:t>
            </a:r>
          </a:p>
          <a:p>
            <a:r>
              <a:rPr lang="en-US" altLang="en-US" sz="1900"/>
              <a:t>Develop good rapport with fellow members</a:t>
            </a:r>
          </a:p>
          <a:p>
            <a:r>
              <a:rPr lang="en-US" altLang="en-US" sz="1900"/>
              <a:t>Strive to maintain competence</a:t>
            </a:r>
          </a:p>
          <a:p>
            <a:r>
              <a:rPr lang="en-US" altLang="en-US" sz="1900"/>
              <a:t>Encourage high standards of officer ethics</a:t>
            </a:r>
          </a:p>
          <a:p>
            <a:endParaRPr lang="en-US" altLang="en-US" sz="1900"/>
          </a:p>
          <a:p>
            <a:endParaRPr lang="en-US" altLang="en-US" sz="1900"/>
          </a:p>
          <a:p>
            <a:endParaRPr lang="en-US" altLang="en-US" sz="19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0178" name="Title 1">
            <a:extLst>
              <a:ext uri="{FF2B5EF4-FFF2-40B4-BE49-F238E27FC236}">
                <a16:creationId xmlns:a16="http://schemas.microsoft.com/office/drawing/2014/main" id="{C0FCBAD1-C2C1-4068-B456-9987096F69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1265" y="685800"/>
            <a:ext cx="2085203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>
                <a:solidFill>
                  <a:srgbClr val="FFFFFF"/>
                </a:solidFill>
              </a:rPr>
              <a:t>Special Populations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16632FF-34B5-4E15-BA4F-BA508E21032C}"/>
              </a:ext>
            </a:extLst>
          </p:cNvPr>
          <p:cNvSpPr/>
          <p:nvPr/>
        </p:nvSpPr>
        <p:spPr>
          <a:xfrm>
            <a:off x="3757612" y="705539"/>
            <a:ext cx="4869656" cy="767520"/>
          </a:xfrm>
          <a:custGeom>
            <a:avLst/>
            <a:gdLst>
              <a:gd name="connsiteX0" fmla="*/ 0 w 4869656"/>
              <a:gd name="connsiteY0" fmla="*/ 127923 h 767520"/>
              <a:gd name="connsiteX1" fmla="*/ 127923 w 4869656"/>
              <a:gd name="connsiteY1" fmla="*/ 0 h 767520"/>
              <a:gd name="connsiteX2" fmla="*/ 4741733 w 4869656"/>
              <a:gd name="connsiteY2" fmla="*/ 0 h 767520"/>
              <a:gd name="connsiteX3" fmla="*/ 4869656 w 4869656"/>
              <a:gd name="connsiteY3" fmla="*/ 127923 h 767520"/>
              <a:gd name="connsiteX4" fmla="*/ 4869656 w 4869656"/>
              <a:gd name="connsiteY4" fmla="*/ 639597 h 767520"/>
              <a:gd name="connsiteX5" fmla="*/ 4741733 w 4869656"/>
              <a:gd name="connsiteY5" fmla="*/ 767520 h 767520"/>
              <a:gd name="connsiteX6" fmla="*/ 127923 w 4869656"/>
              <a:gd name="connsiteY6" fmla="*/ 767520 h 767520"/>
              <a:gd name="connsiteX7" fmla="*/ 0 w 4869656"/>
              <a:gd name="connsiteY7" fmla="*/ 639597 h 767520"/>
              <a:gd name="connsiteX8" fmla="*/ 0 w 486965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741733" y="0"/>
                </a:lnTo>
                <a:cubicBezTo>
                  <a:pt x="4812383" y="0"/>
                  <a:pt x="4869656" y="57273"/>
                  <a:pt x="4869656" y="127923"/>
                </a:cubicBezTo>
                <a:lnTo>
                  <a:pt x="4869656" y="639597"/>
                </a:lnTo>
                <a:cubicBezTo>
                  <a:pt x="4869656" y="710247"/>
                  <a:pt x="4812383" y="767520"/>
                  <a:pt x="474173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Deaf/Hearing Impaired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43430DA-3D4B-435E-898E-0E2724F95030}"/>
              </a:ext>
            </a:extLst>
          </p:cNvPr>
          <p:cNvSpPr/>
          <p:nvPr/>
        </p:nvSpPr>
        <p:spPr>
          <a:xfrm>
            <a:off x="3757612" y="1565219"/>
            <a:ext cx="4869656" cy="767520"/>
          </a:xfrm>
          <a:custGeom>
            <a:avLst/>
            <a:gdLst>
              <a:gd name="connsiteX0" fmla="*/ 0 w 4869656"/>
              <a:gd name="connsiteY0" fmla="*/ 127923 h 767520"/>
              <a:gd name="connsiteX1" fmla="*/ 127923 w 4869656"/>
              <a:gd name="connsiteY1" fmla="*/ 0 h 767520"/>
              <a:gd name="connsiteX2" fmla="*/ 4741733 w 4869656"/>
              <a:gd name="connsiteY2" fmla="*/ 0 h 767520"/>
              <a:gd name="connsiteX3" fmla="*/ 4869656 w 4869656"/>
              <a:gd name="connsiteY3" fmla="*/ 127923 h 767520"/>
              <a:gd name="connsiteX4" fmla="*/ 4869656 w 4869656"/>
              <a:gd name="connsiteY4" fmla="*/ 639597 h 767520"/>
              <a:gd name="connsiteX5" fmla="*/ 4741733 w 4869656"/>
              <a:gd name="connsiteY5" fmla="*/ 767520 h 767520"/>
              <a:gd name="connsiteX6" fmla="*/ 127923 w 4869656"/>
              <a:gd name="connsiteY6" fmla="*/ 767520 h 767520"/>
              <a:gd name="connsiteX7" fmla="*/ 0 w 4869656"/>
              <a:gd name="connsiteY7" fmla="*/ 639597 h 767520"/>
              <a:gd name="connsiteX8" fmla="*/ 0 w 486965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741733" y="0"/>
                </a:lnTo>
                <a:cubicBezTo>
                  <a:pt x="4812383" y="0"/>
                  <a:pt x="4869656" y="57273"/>
                  <a:pt x="4869656" y="127923"/>
                </a:cubicBezTo>
                <a:lnTo>
                  <a:pt x="4869656" y="639597"/>
                </a:lnTo>
                <a:cubicBezTo>
                  <a:pt x="4869656" y="710247"/>
                  <a:pt x="4812383" y="767520"/>
                  <a:pt x="474173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51709"/>
              <a:satOff val="-3484"/>
              <a:lumOff val="-2353"/>
              <a:alphaOff val="0"/>
            </a:schemeClr>
          </a:fillRef>
          <a:effectRef idx="0">
            <a:schemeClr val="accent5">
              <a:hueOff val="-1351709"/>
              <a:satOff val="-3484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Blind/Vision Impaired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878D333-E4A8-4585-8453-26187BDB6B04}"/>
              </a:ext>
            </a:extLst>
          </p:cNvPr>
          <p:cNvSpPr/>
          <p:nvPr/>
        </p:nvSpPr>
        <p:spPr>
          <a:xfrm>
            <a:off x="3757612" y="2424899"/>
            <a:ext cx="4869656" cy="767520"/>
          </a:xfrm>
          <a:custGeom>
            <a:avLst/>
            <a:gdLst>
              <a:gd name="connsiteX0" fmla="*/ 0 w 4869656"/>
              <a:gd name="connsiteY0" fmla="*/ 127923 h 767520"/>
              <a:gd name="connsiteX1" fmla="*/ 127923 w 4869656"/>
              <a:gd name="connsiteY1" fmla="*/ 0 h 767520"/>
              <a:gd name="connsiteX2" fmla="*/ 4741733 w 4869656"/>
              <a:gd name="connsiteY2" fmla="*/ 0 h 767520"/>
              <a:gd name="connsiteX3" fmla="*/ 4869656 w 4869656"/>
              <a:gd name="connsiteY3" fmla="*/ 127923 h 767520"/>
              <a:gd name="connsiteX4" fmla="*/ 4869656 w 4869656"/>
              <a:gd name="connsiteY4" fmla="*/ 639597 h 767520"/>
              <a:gd name="connsiteX5" fmla="*/ 4741733 w 4869656"/>
              <a:gd name="connsiteY5" fmla="*/ 767520 h 767520"/>
              <a:gd name="connsiteX6" fmla="*/ 127923 w 4869656"/>
              <a:gd name="connsiteY6" fmla="*/ 767520 h 767520"/>
              <a:gd name="connsiteX7" fmla="*/ 0 w 4869656"/>
              <a:gd name="connsiteY7" fmla="*/ 639597 h 767520"/>
              <a:gd name="connsiteX8" fmla="*/ 0 w 486965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741733" y="0"/>
                </a:lnTo>
                <a:cubicBezTo>
                  <a:pt x="4812383" y="0"/>
                  <a:pt x="4869656" y="57273"/>
                  <a:pt x="4869656" y="127923"/>
                </a:cubicBezTo>
                <a:lnTo>
                  <a:pt x="4869656" y="639597"/>
                </a:lnTo>
                <a:cubicBezTo>
                  <a:pt x="4869656" y="710247"/>
                  <a:pt x="4812383" y="767520"/>
                  <a:pt x="474173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703417"/>
              <a:satOff val="-6968"/>
              <a:lumOff val="-4706"/>
              <a:alphaOff val="0"/>
            </a:schemeClr>
          </a:fillRef>
          <a:effectRef idx="0">
            <a:schemeClr val="accent5">
              <a:hueOff val="-2703417"/>
              <a:satOff val="-6968"/>
              <a:lumOff val="-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Mobility Impaired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5F1E08-2FF3-44E5-917C-01BE1CA3D09B}"/>
              </a:ext>
            </a:extLst>
          </p:cNvPr>
          <p:cNvSpPr/>
          <p:nvPr/>
        </p:nvSpPr>
        <p:spPr>
          <a:xfrm>
            <a:off x="3757612" y="3284580"/>
            <a:ext cx="4869656" cy="767520"/>
          </a:xfrm>
          <a:custGeom>
            <a:avLst/>
            <a:gdLst>
              <a:gd name="connsiteX0" fmla="*/ 0 w 4869656"/>
              <a:gd name="connsiteY0" fmla="*/ 127923 h 767520"/>
              <a:gd name="connsiteX1" fmla="*/ 127923 w 4869656"/>
              <a:gd name="connsiteY1" fmla="*/ 0 h 767520"/>
              <a:gd name="connsiteX2" fmla="*/ 4741733 w 4869656"/>
              <a:gd name="connsiteY2" fmla="*/ 0 h 767520"/>
              <a:gd name="connsiteX3" fmla="*/ 4869656 w 4869656"/>
              <a:gd name="connsiteY3" fmla="*/ 127923 h 767520"/>
              <a:gd name="connsiteX4" fmla="*/ 4869656 w 4869656"/>
              <a:gd name="connsiteY4" fmla="*/ 639597 h 767520"/>
              <a:gd name="connsiteX5" fmla="*/ 4741733 w 4869656"/>
              <a:gd name="connsiteY5" fmla="*/ 767520 h 767520"/>
              <a:gd name="connsiteX6" fmla="*/ 127923 w 4869656"/>
              <a:gd name="connsiteY6" fmla="*/ 767520 h 767520"/>
              <a:gd name="connsiteX7" fmla="*/ 0 w 4869656"/>
              <a:gd name="connsiteY7" fmla="*/ 639597 h 767520"/>
              <a:gd name="connsiteX8" fmla="*/ 0 w 486965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741733" y="0"/>
                </a:lnTo>
                <a:cubicBezTo>
                  <a:pt x="4812383" y="0"/>
                  <a:pt x="4869656" y="57273"/>
                  <a:pt x="4869656" y="127923"/>
                </a:cubicBezTo>
                <a:lnTo>
                  <a:pt x="4869656" y="639597"/>
                </a:lnTo>
                <a:cubicBezTo>
                  <a:pt x="4869656" y="710247"/>
                  <a:pt x="4812383" y="767520"/>
                  <a:pt x="474173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055126"/>
              <a:satOff val="-10451"/>
              <a:lumOff val="-7059"/>
              <a:alphaOff val="0"/>
            </a:schemeClr>
          </a:fillRef>
          <a:effectRef idx="0">
            <a:schemeClr val="accent5">
              <a:hueOff val="-4055126"/>
              <a:satOff val="-10451"/>
              <a:lumOff val="-7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/>
              <a:t>Elderly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33BB856-0F06-4597-BF52-8108BE55054D}"/>
              </a:ext>
            </a:extLst>
          </p:cNvPr>
          <p:cNvSpPr/>
          <p:nvPr/>
        </p:nvSpPr>
        <p:spPr>
          <a:xfrm>
            <a:off x="3757612" y="4144260"/>
            <a:ext cx="4869656" cy="767520"/>
          </a:xfrm>
          <a:custGeom>
            <a:avLst/>
            <a:gdLst>
              <a:gd name="connsiteX0" fmla="*/ 0 w 4869656"/>
              <a:gd name="connsiteY0" fmla="*/ 127923 h 767520"/>
              <a:gd name="connsiteX1" fmla="*/ 127923 w 4869656"/>
              <a:gd name="connsiteY1" fmla="*/ 0 h 767520"/>
              <a:gd name="connsiteX2" fmla="*/ 4741733 w 4869656"/>
              <a:gd name="connsiteY2" fmla="*/ 0 h 767520"/>
              <a:gd name="connsiteX3" fmla="*/ 4869656 w 4869656"/>
              <a:gd name="connsiteY3" fmla="*/ 127923 h 767520"/>
              <a:gd name="connsiteX4" fmla="*/ 4869656 w 4869656"/>
              <a:gd name="connsiteY4" fmla="*/ 639597 h 767520"/>
              <a:gd name="connsiteX5" fmla="*/ 4741733 w 4869656"/>
              <a:gd name="connsiteY5" fmla="*/ 767520 h 767520"/>
              <a:gd name="connsiteX6" fmla="*/ 127923 w 4869656"/>
              <a:gd name="connsiteY6" fmla="*/ 767520 h 767520"/>
              <a:gd name="connsiteX7" fmla="*/ 0 w 4869656"/>
              <a:gd name="connsiteY7" fmla="*/ 639597 h 767520"/>
              <a:gd name="connsiteX8" fmla="*/ 0 w 486965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741733" y="0"/>
                </a:lnTo>
                <a:cubicBezTo>
                  <a:pt x="4812383" y="0"/>
                  <a:pt x="4869656" y="57273"/>
                  <a:pt x="4869656" y="127923"/>
                </a:cubicBezTo>
                <a:lnTo>
                  <a:pt x="4869656" y="639597"/>
                </a:lnTo>
                <a:cubicBezTo>
                  <a:pt x="4869656" y="710247"/>
                  <a:pt x="4812383" y="767520"/>
                  <a:pt x="474173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406834"/>
              <a:satOff val="-13935"/>
              <a:lumOff val="-9412"/>
              <a:alphaOff val="0"/>
            </a:schemeClr>
          </a:fillRef>
          <a:effectRef idx="0">
            <a:schemeClr val="accent5">
              <a:hueOff val="-5406834"/>
              <a:satOff val="-13935"/>
              <a:lumOff val="-94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/>
              <a:t>Special Needs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BC8BAFE-E271-4BDA-9E6F-542DC78F5841}"/>
              </a:ext>
            </a:extLst>
          </p:cNvPr>
          <p:cNvSpPr/>
          <p:nvPr/>
        </p:nvSpPr>
        <p:spPr>
          <a:xfrm>
            <a:off x="3757612" y="5003940"/>
            <a:ext cx="4869656" cy="767520"/>
          </a:xfrm>
          <a:custGeom>
            <a:avLst/>
            <a:gdLst>
              <a:gd name="connsiteX0" fmla="*/ 0 w 4869656"/>
              <a:gd name="connsiteY0" fmla="*/ 127923 h 767520"/>
              <a:gd name="connsiteX1" fmla="*/ 127923 w 4869656"/>
              <a:gd name="connsiteY1" fmla="*/ 0 h 767520"/>
              <a:gd name="connsiteX2" fmla="*/ 4741733 w 4869656"/>
              <a:gd name="connsiteY2" fmla="*/ 0 h 767520"/>
              <a:gd name="connsiteX3" fmla="*/ 4869656 w 4869656"/>
              <a:gd name="connsiteY3" fmla="*/ 127923 h 767520"/>
              <a:gd name="connsiteX4" fmla="*/ 4869656 w 4869656"/>
              <a:gd name="connsiteY4" fmla="*/ 639597 h 767520"/>
              <a:gd name="connsiteX5" fmla="*/ 4741733 w 4869656"/>
              <a:gd name="connsiteY5" fmla="*/ 767520 h 767520"/>
              <a:gd name="connsiteX6" fmla="*/ 127923 w 4869656"/>
              <a:gd name="connsiteY6" fmla="*/ 767520 h 767520"/>
              <a:gd name="connsiteX7" fmla="*/ 0 w 4869656"/>
              <a:gd name="connsiteY7" fmla="*/ 639597 h 767520"/>
              <a:gd name="connsiteX8" fmla="*/ 0 w 486965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965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4741733" y="0"/>
                </a:lnTo>
                <a:cubicBezTo>
                  <a:pt x="4812383" y="0"/>
                  <a:pt x="4869656" y="57273"/>
                  <a:pt x="4869656" y="127923"/>
                </a:cubicBezTo>
                <a:lnTo>
                  <a:pt x="4869656" y="639597"/>
                </a:lnTo>
                <a:cubicBezTo>
                  <a:pt x="4869656" y="710247"/>
                  <a:pt x="4812383" y="767520"/>
                  <a:pt x="474173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/>
              <a:t>Cultural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3DDC985-3054-4888-AC18-935FB1ADDF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5756" y="228601"/>
            <a:ext cx="5605629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850" dirty="0"/>
              <a:t>Training Objectives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7BFE772-99B3-42D7-BD24-3199F103A7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52321" y="1447801"/>
            <a:ext cx="5033221" cy="45683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Define “deportment” and determine the attitude and conduct required of a competent and professional Security Guard.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Identify and determine effective verbal and nonverbal communication.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Demonstrate the positive and negative effects of body language, gestures and slang.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Determine the general responsibilities of a Security Guard while working.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List the Security Guard Code of Conduct guidelines.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000" dirty="0"/>
              <a:t>Apply sensitivity and correct procedures when dealing with disabled individuals at the work site.</a:t>
            </a:r>
          </a:p>
          <a:p>
            <a:endParaRPr lang="en-US" altLang="en-US" sz="15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5" name="Graphic 134" descr="Presentation with Checklist">
            <a:extLst>
              <a:ext uri="{FF2B5EF4-FFF2-40B4-BE49-F238E27FC236}">
                <a16:creationId xmlns:a16="http://schemas.microsoft.com/office/drawing/2014/main" id="{ED94BA3F-2450-40A6-B3A2-711B4AB49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73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81F0D-BBBF-4D45-9108-C97251DC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9DFB95-55C3-41D3-9C06-83B043724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982474"/>
            <a:ext cx="4915159" cy="49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2ED9-4603-4B76-ACCF-4FDEEF25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FFFFFF"/>
                </a:solidFill>
              </a:rPr>
              <a:t>Level of Conduct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37E489E6-6F70-42F8-B524-559B891E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FB1C00-3775-4B7B-BC23-76323D188525}"/>
              </a:ext>
            </a:extLst>
          </p:cNvPr>
          <p:cNvGrpSpPr/>
          <p:nvPr/>
        </p:nvGrpSpPr>
        <p:grpSpPr>
          <a:xfrm>
            <a:off x="3895725" y="1427305"/>
            <a:ext cx="4885203" cy="1765627"/>
            <a:chOff x="3895725" y="1427305"/>
            <a:chExt cx="4885203" cy="176562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63C7A6F-5C5B-45EA-867F-45D9A46BE32E}"/>
                </a:ext>
              </a:extLst>
            </p:cNvPr>
            <p:cNvSpPr/>
            <p:nvPr/>
          </p:nvSpPr>
          <p:spPr>
            <a:xfrm>
              <a:off x="3895725" y="1427305"/>
              <a:ext cx="4885203" cy="176562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 descr="Questions">
              <a:extLst>
                <a:ext uri="{FF2B5EF4-FFF2-40B4-BE49-F238E27FC236}">
                  <a16:creationId xmlns:a16="http://schemas.microsoft.com/office/drawing/2014/main" id="{894DD8E5-FCA6-4DD4-BAA7-BFCEEA4E0B43}"/>
                </a:ext>
              </a:extLst>
            </p:cNvPr>
            <p:cNvSpPr/>
            <p:nvPr/>
          </p:nvSpPr>
          <p:spPr>
            <a:xfrm>
              <a:off x="4429827" y="1824571"/>
              <a:ext cx="971095" cy="971095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633A830-E3A2-4601-9ECC-9B0300F0BCDC}"/>
                </a:ext>
              </a:extLst>
            </p:cNvPr>
            <p:cNvSpPr/>
            <p:nvPr/>
          </p:nvSpPr>
          <p:spPr>
            <a:xfrm>
              <a:off x="5935025" y="1427305"/>
              <a:ext cx="2845902" cy="1765627"/>
            </a:xfrm>
            <a:custGeom>
              <a:avLst/>
              <a:gdLst>
                <a:gd name="connsiteX0" fmla="*/ 0 w 2845902"/>
                <a:gd name="connsiteY0" fmla="*/ 0 h 1765627"/>
                <a:gd name="connsiteX1" fmla="*/ 2845902 w 2845902"/>
                <a:gd name="connsiteY1" fmla="*/ 0 h 1765627"/>
                <a:gd name="connsiteX2" fmla="*/ 2845902 w 2845902"/>
                <a:gd name="connsiteY2" fmla="*/ 1765627 h 1765627"/>
                <a:gd name="connsiteX3" fmla="*/ 0 w 2845902"/>
                <a:gd name="connsiteY3" fmla="*/ 1765627 h 1765627"/>
                <a:gd name="connsiteX4" fmla="*/ 0 w 2845902"/>
                <a:gd name="connsiteY4" fmla="*/ 0 h 17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2" h="1765627">
                  <a:moveTo>
                    <a:pt x="0" y="0"/>
                  </a:moveTo>
                  <a:lnTo>
                    <a:pt x="2845902" y="0"/>
                  </a:lnTo>
                  <a:lnTo>
                    <a:pt x="2845902" y="1765627"/>
                  </a:lnTo>
                  <a:lnTo>
                    <a:pt x="0" y="17656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862" tIns="186862" rIns="186862" bIns="186862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/>
                <a:t>Knowing your role in the state.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05777D-B1D7-4551-88DB-D7A91474887F}"/>
              </a:ext>
            </a:extLst>
          </p:cNvPr>
          <p:cNvGrpSpPr/>
          <p:nvPr/>
        </p:nvGrpSpPr>
        <p:grpSpPr>
          <a:xfrm>
            <a:off x="3895725" y="3634340"/>
            <a:ext cx="4885203" cy="1765627"/>
            <a:chOff x="3895725" y="3634340"/>
            <a:chExt cx="4885203" cy="17656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04568CA-5085-436A-8D12-A0F5C3CE95C8}"/>
                </a:ext>
              </a:extLst>
            </p:cNvPr>
            <p:cNvSpPr/>
            <p:nvPr/>
          </p:nvSpPr>
          <p:spPr>
            <a:xfrm>
              <a:off x="3895725" y="3634340"/>
              <a:ext cx="4885203" cy="176562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 descr="Classroom">
              <a:extLst>
                <a:ext uri="{FF2B5EF4-FFF2-40B4-BE49-F238E27FC236}">
                  <a16:creationId xmlns:a16="http://schemas.microsoft.com/office/drawing/2014/main" id="{37F10971-0E21-449A-8AF4-DEFE8F295B42}"/>
                </a:ext>
              </a:extLst>
            </p:cNvPr>
            <p:cNvSpPr/>
            <p:nvPr/>
          </p:nvSpPr>
          <p:spPr>
            <a:xfrm>
              <a:off x="4429827" y="4031606"/>
              <a:ext cx="971095" cy="971095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629407A-A60A-4FDE-B655-6FD7C90E7A6A}"/>
                </a:ext>
              </a:extLst>
            </p:cNvPr>
            <p:cNvSpPr/>
            <p:nvPr/>
          </p:nvSpPr>
          <p:spPr>
            <a:xfrm>
              <a:off x="5935025" y="3634340"/>
              <a:ext cx="2845902" cy="1765627"/>
            </a:xfrm>
            <a:custGeom>
              <a:avLst/>
              <a:gdLst>
                <a:gd name="connsiteX0" fmla="*/ 0 w 2845902"/>
                <a:gd name="connsiteY0" fmla="*/ 0 h 1765627"/>
                <a:gd name="connsiteX1" fmla="*/ 2845902 w 2845902"/>
                <a:gd name="connsiteY1" fmla="*/ 0 h 1765627"/>
                <a:gd name="connsiteX2" fmla="*/ 2845902 w 2845902"/>
                <a:gd name="connsiteY2" fmla="*/ 1765627 h 1765627"/>
                <a:gd name="connsiteX3" fmla="*/ 0 w 2845902"/>
                <a:gd name="connsiteY3" fmla="*/ 1765627 h 1765627"/>
                <a:gd name="connsiteX4" fmla="*/ 0 w 2845902"/>
                <a:gd name="connsiteY4" fmla="*/ 0 h 17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2" h="1765627">
                  <a:moveTo>
                    <a:pt x="0" y="0"/>
                  </a:moveTo>
                  <a:lnTo>
                    <a:pt x="2845902" y="0"/>
                  </a:lnTo>
                  <a:lnTo>
                    <a:pt x="2845902" y="1765627"/>
                  </a:lnTo>
                  <a:lnTo>
                    <a:pt x="0" y="17656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862" tIns="186862" rIns="186862" bIns="186862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Learning your duties where you are working.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384DA8F3-176C-432D-8B92-FEFDA7CF94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1025" y="762000"/>
            <a:ext cx="2819400" cy="3340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Perspectives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1" name="Graphic 70" descr="Head with Gears">
            <a:extLst>
              <a:ext uri="{FF2B5EF4-FFF2-40B4-BE49-F238E27FC236}">
                <a16:creationId xmlns:a16="http://schemas.microsoft.com/office/drawing/2014/main" id="{0D395099-4819-47D9-9568-995BEDD1D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4C6883C-4718-4B44-8BE2-4EBCF9FDAC0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743577" y="795548"/>
            <a:ext cx="2819398" cy="5275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/>
              <a:t>How </a:t>
            </a:r>
            <a:r>
              <a:rPr lang="en-US" altLang="en-US" sz="2800" i="1" dirty="0"/>
              <a:t>people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things</a:t>
            </a:r>
            <a:r>
              <a:rPr lang="en-US" altLang="en-US" sz="2800" dirty="0"/>
              <a:t> react to you</a:t>
            </a:r>
          </a:p>
          <a:p>
            <a:endParaRPr lang="en-US" altLang="en-US" sz="2800" dirty="0"/>
          </a:p>
          <a:p>
            <a:r>
              <a:rPr lang="en-US" altLang="en-US" sz="2800" dirty="0"/>
              <a:t>How </a:t>
            </a:r>
            <a:r>
              <a:rPr lang="en-US" altLang="en-US" sz="2800" i="1" dirty="0"/>
              <a:t>you</a:t>
            </a:r>
            <a:r>
              <a:rPr lang="en-US" altLang="en-US" sz="2800" dirty="0"/>
              <a:t> react to people and things.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E8BFF01D-25C4-445E-B5DA-18405AB77C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2335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800" b="1">
                <a:solidFill>
                  <a:srgbClr val="262626"/>
                </a:solidFill>
              </a:rPr>
              <a:t>Personal Appearance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DF74DCC-9E2E-4988-9283-7F884C6DBB3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36886" y="802638"/>
            <a:ext cx="4056522" cy="525272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/>
              <a:t>General Appearance of Security Officers</a:t>
            </a:r>
          </a:p>
          <a:p>
            <a:pPr lvl="1"/>
            <a:r>
              <a:rPr lang="en-US" altLang="en-US" sz="2100" dirty="0"/>
              <a:t>Must be neat and clean</a:t>
            </a:r>
          </a:p>
          <a:p>
            <a:pPr lvl="1"/>
            <a:r>
              <a:rPr lang="en-US" altLang="en-US" sz="2100" dirty="0"/>
              <a:t>Wear the uniform as prescribed</a:t>
            </a:r>
          </a:p>
          <a:p>
            <a:pPr lvl="1"/>
            <a:r>
              <a:rPr lang="en-US" altLang="en-US" sz="2100" dirty="0"/>
              <a:t>Project a professional image</a:t>
            </a:r>
          </a:p>
          <a:p>
            <a:pPr lvl="1"/>
            <a:endParaRPr lang="en-US" altLang="en-US" sz="2100" dirty="0"/>
          </a:p>
          <a:p>
            <a:pPr lvl="1">
              <a:buFont typeface="Monotype Sorts" pitchFamily="2" charset="2"/>
              <a:buNone/>
            </a:pPr>
            <a:r>
              <a:rPr lang="en-US" altLang="en-US" sz="2100" dirty="0"/>
              <a:t>People will react to you with </a:t>
            </a:r>
            <a:r>
              <a:rPr lang="en-US" altLang="en-US" sz="2100" i="1" dirty="0"/>
              <a:t>Respect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1796072E-844F-4517-BA7E-4A69AAE540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271" y="1012004"/>
            <a:ext cx="2562119" cy="47954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Personal Appearance-Hygiene</a:t>
            </a:r>
            <a:br>
              <a:rPr lang="en-US" altLang="en-US">
                <a:solidFill>
                  <a:srgbClr val="FFFFFF"/>
                </a:solidFill>
              </a:rPr>
            </a:br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16389" name="Content Placeholder 2">
            <a:extLst>
              <a:ext uri="{FF2B5EF4-FFF2-40B4-BE49-F238E27FC236}">
                <a16:creationId xmlns:a16="http://schemas.microsoft.com/office/drawing/2014/main" id="{AADC0729-CBF1-42B6-9FB2-B6C4864BD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51747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351AE-CD50-415E-9A90-13E30CAE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Morale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7E0644-A6E8-421A-B243-0202A6901024}"/>
              </a:ext>
            </a:extLst>
          </p:cNvPr>
          <p:cNvGrpSpPr/>
          <p:nvPr/>
        </p:nvGrpSpPr>
        <p:grpSpPr>
          <a:xfrm>
            <a:off x="3895725" y="471642"/>
            <a:ext cx="4885203" cy="1681139"/>
            <a:chOff x="3895725" y="471642"/>
            <a:chExt cx="4885203" cy="168113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5153A8-4D52-4CB7-80A2-A281F8F42DEF}"/>
                </a:ext>
              </a:extLst>
            </p:cNvPr>
            <p:cNvSpPr/>
            <p:nvPr/>
          </p:nvSpPr>
          <p:spPr>
            <a:xfrm>
              <a:off x="3895725" y="471642"/>
              <a:ext cx="4885203" cy="16811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Angry Face with Solid Fill">
              <a:extLst>
                <a:ext uri="{FF2B5EF4-FFF2-40B4-BE49-F238E27FC236}">
                  <a16:creationId xmlns:a16="http://schemas.microsoft.com/office/drawing/2014/main" id="{A2EB6A88-ECC1-42FB-8E10-69A4FFBB160C}"/>
                </a:ext>
              </a:extLst>
            </p:cNvPr>
            <p:cNvSpPr/>
            <p:nvPr/>
          </p:nvSpPr>
          <p:spPr>
            <a:xfrm>
              <a:off x="4404269" y="849898"/>
              <a:ext cx="924626" cy="924626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8E7275-3DC9-49DF-96C5-77EA307BF6BB}"/>
                </a:ext>
              </a:extLst>
            </p:cNvPr>
            <p:cNvSpPr/>
            <p:nvPr/>
          </p:nvSpPr>
          <p:spPr>
            <a:xfrm>
              <a:off x="5837441" y="471642"/>
              <a:ext cx="2943486" cy="1681139"/>
            </a:xfrm>
            <a:custGeom>
              <a:avLst/>
              <a:gdLst>
                <a:gd name="connsiteX0" fmla="*/ 0 w 2943486"/>
                <a:gd name="connsiteY0" fmla="*/ 0 h 1681139"/>
                <a:gd name="connsiteX1" fmla="*/ 2943486 w 2943486"/>
                <a:gd name="connsiteY1" fmla="*/ 0 h 1681139"/>
                <a:gd name="connsiteX2" fmla="*/ 2943486 w 2943486"/>
                <a:gd name="connsiteY2" fmla="*/ 1681139 h 1681139"/>
                <a:gd name="connsiteX3" fmla="*/ 0 w 2943486"/>
                <a:gd name="connsiteY3" fmla="*/ 1681139 h 1681139"/>
                <a:gd name="connsiteX4" fmla="*/ 0 w 2943486"/>
                <a:gd name="connsiteY4" fmla="*/ 0 h 1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486" h="1681139">
                  <a:moveTo>
                    <a:pt x="0" y="0"/>
                  </a:moveTo>
                  <a:lnTo>
                    <a:pt x="2943486" y="0"/>
                  </a:lnTo>
                  <a:lnTo>
                    <a:pt x="2943486" y="1681139"/>
                  </a:lnTo>
                  <a:lnTo>
                    <a:pt x="0" y="1681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921" tIns="177921" rIns="177921" bIns="177921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Low morale can lead to complacency and inattention to duties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FB8077-A6AA-4B53-AA24-DE875A378720}"/>
              </a:ext>
            </a:extLst>
          </p:cNvPr>
          <p:cNvGrpSpPr/>
          <p:nvPr/>
        </p:nvGrpSpPr>
        <p:grpSpPr>
          <a:xfrm>
            <a:off x="3895725" y="2573067"/>
            <a:ext cx="4885203" cy="1681139"/>
            <a:chOff x="3895725" y="2573067"/>
            <a:chExt cx="4885203" cy="168113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6F63AA-908F-4848-9680-195AB6DCF264}"/>
                </a:ext>
              </a:extLst>
            </p:cNvPr>
            <p:cNvSpPr/>
            <p:nvPr/>
          </p:nvSpPr>
          <p:spPr>
            <a:xfrm>
              <a:off x="3895725" y="2573067"/>
              <a:ext cx="4885203" cy="16811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Bar Graph with Downward Trend">
              <a:extLst>
                <a:ext uri="{FF2B5EF4-FFF2-40B4-BE49-F238E27FC236}">
                  <a16:creationId xmlns:a16="http://schemas.microsoft.com/office/drawing/2014/main" id="{7260A1B0-BAC6-4DF6-A8C8-C4A0413E102B}"/>
                </a:ext>
              </a:extLst>
            </p:cNvPr>
            <p:cNvSpPr/>
            <p:nvPr/>
          </p:nvSpPr>
          <p:spPr>
            <a:xfrm>
              <a:off x="4404269" y="2951323"/>
              <a:ext cx="924626" cy="924626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97094B-07FD-4C89-BCAE-E6127752C98C}"/>
                </a:ext>
              </a:extLst>
            </p:cNvPr>
            <p:cNvSpPr/>
            <p:nvPr/>
          </p:nvSpPr>
          <p:spPr>
            <a:xfrm>
              <a:off x="5837441" y="2573067"/>
              <a:ext cx="2943486" cy="1681139"/>
            </a:xfrm>
            <a:custGeom>
              <a:avLst/>
              <a:gdLst>
                <a:gd name="connsiteX0" fmla="*/ 0 w 2943486"/>
                <a:gd name="connsiteY0" fmla="*/ 0 h 1681139"/>
                <a:gd name="connsiteX1" fmla="*/ 2943486 w 2943486"/>
                <a:gd name="connsiteY1" fmla="*/ 0 h 1681139"/>
                <a:gd name="connsiteX2" fmla="*/ 2943486 w 2943486"/>
                <a:gd name="connsiteY2" fmla="*/ 1681139 h 1681139"/>
                <a:gd name="connsiteX3" fmla="*/ 0 w 2943486"/>
                <a:gd name="connsiteY3" fmla="*/ 1681139 h 1681139"/>
                <a:gd name="connsiteX4" fmla="*/ 0 w 2943486"/>
                <a:gd name="connsiteY4" fmla="*/ 0 h 1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486" h="1681139">
                  <a:moveTo>
                    <a:pt x="0" y="0"/>
                  </a:moveTo>
                  <a:lnTo>
                    <a:pt x="2943486" y="0"/>
                  </a:lnTo>
                  <a:lnTo>
                    <a:pt x="2943486" y="1681139"/>
                  </a:lnTo>
                  <a:lnTo>
                    <a:pt x="0" y="1681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921" tIns="177921" rIns="177921" bIns="177921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Increased turnover, tardiness and absenteeism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59C012-9339-4691-A7BD-469D719E4F57}"/>
              </a:ext>
            </a:extLst>
          </p:cNvPr>
          <p:cNvGrpSpPr/>
          <p:nvPr/>
        </p:nvGrpSpPr>
        <p:grpSpPr>
          <a:xfrm>
            <a:off x="3895725" y="4674491"/>
            <a:ext cx="4885203" cy="1681139"/>
            <a:chOff x="3895725" y="4674491"/>
            <a:chExt cx="4885203" cy="1681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8D47591-565F-4D77-9534-B8ACCCFD7EA1}"/>
                </a:ext>
              </a:extLst>
            </p:cNvPr>
            <p:cNvSpPr/>
            <p:nvPr/>
          </p:nvSpPr>
          <p:spPr>
            <a:xfrm>
              <a:off x="3895725" y="4674491"/>
              <a:ext cx="4885203" cy="16811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Board Room">
              <a:extLst>
                <a:ext uri="{FF2B5EF4-FFF2-40B4-BE49-F238E27FC236}">
                  <a16:creationId xmlns:a16="http://schemas.microsoft.com/office/drawing/2014/main" id="{4CFE2504-104F-4F14-AA1F-5E6158D381F2}"/>
                </a:ext>
              </a:extLst>
            </p:cNvPr>
            <p:cNvSpPr/>
            <p:nvPr/>
          </p:nvSpPr>
          <p:spPr>
            <a:xfrm>
              <a:off x="4404269" y="5052748"/>
              <a:ext cx="924626" cy="924626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4DBC81-51E0-416F-97E7-6C19B5C0F46A}"/>
                </a:ext>
              </a:extLst>
            </p:cNvPr>
            <p:cNvSpPr/>
            <p:nvPr/>
          </p:nvSpPr>
          <p:spPr>
            <a:xfrm>
              <a:off x="5837441" y="4674491"/>
              <a:ext cx="2943486" cy="1681139"/>
            </a:xfrm>
            <a:custGeom>
              <a:avLst/>
              <a:gdLst>
                <a:gd name="connsiteX0" fmla="*/ 0 w 2943486"/>
                <a:gd name="connsiteY0" fmla="*/ 0 h 1681139"/>
                <a:gd name="connsiteX1" fmla="*/ 2943486 w 2943486"/>
                <a:gd name="connsiteY1" fmla="*/ 0 h 1681139"/>
                <a:gd name="connsiteX2" fmla="*/ 2943486 w 2943486"/>
                <a:gd name="connsiteY2" fmla="*/ 1681139 h 1681139"/>
                <a:gd name="connsiteX3" fmla="*/ 0 w 2943486"/>
                <a:gd name="connsiteY3" fmla="*/ 1681139 h 1681139"/>
                <a:gd name="connsiteX4" fmla="*/ 0 w 2943486"/>
                <a:gd name="connsiteY4" fmla="*/ 0 h 1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486" h="1681139">
                  <a:moveTo>
                    <a:pt x="0" y="0"/>
                  </a:moveTo>
                  <a:lnTo>
                    <a:pt x="2943486" y="0"/>
                  </a:lnTo>
                  <a:lnTo>
                    <a:pt x="2943486" y="1681139"/>
                  </a:lnTo>
                  <a:lnTo>
                    <a:pt x="0" y="1681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921" tIns="177921" rIns="177921" bIns="177921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Talk to your supervisor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9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8C0C5-B3A8-492D-B1F1-854091AB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2600">
                <a:solidFill>
                  <a:schemeClr val="accent1"/>
                </a:solidFill>
              </a:rPr>
              <a:t>Verbal/Nonverbal Communications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6165-A7A2-4D44-BFD7-F0AC8D299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One of the most prevalent ways that you will be evaluated as a Security Professional is by the way you communicate both verbally and nonverbally with the public and fellow officers.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872</Words>
  <Application>Microsoft Office PowerPoint</Application>
  <PresentationFormat>On-screen Show (4:3)</PresentationFormat>
  <Paragraphs>168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Impact</vt:lpstr>
      <vt:lpstr>Monotype Sorts</vt:lpstr>
      <vt:lpstr>Times New Roman</vt:lpstr>
      <vt:lpstr>Office Theme</vt:lpstr>
      <vt:lpstr>PowerPoint Presentation</vt:lpstr>
      <vt:lpstr>Training Objectives</vt:lpstr>
      <vt:lpstr>Deportment </vt:lpstr>
      <vt:lpstr>Level of Conduct</vt:lpstr>
      <vt:lpstr>Perspectives</vt:lpstr>
      <vt:lpstr>Personal Appearance</vt:lpstr>
      <vt:lpstr>Personal Appearance-Hygiene </vt:lpstr>
      <vt:lpstr>Morale</vt:lpstr>
      <vt:lpstr>Verbal/Nonverbal Communications</vt:lpstr>
      <vt:lpstr>Vocal Qualities</vt:lpstr>
      <vt:lpstr>DO NOT USE!</vt:lpstr>
      <vt:lpstr>Addressing  Individuals</vt:lpstr>
      <vt:lpstr>Nonverbal Communications</vt:lpstr>
      <vt:lpstr>Paralanguage</vt:lpstr>
      <vt:lpstr>Voice Characteristics</vt:lpstr>
      <vt:lpstr>“Loaded Words”</vt:lpstr>
      <vt:lpstr>“You” Statements</vt:lpstr>
      <vt:lpstr>Body Language Cues</vt:lpstr>
      <vt:lpstr>Remember that a message is…</vt:lpstr>
      <vt:lpstr>Personal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Hostile Cues</vt:lpstr>
      <vt:lpstr>Body Language</vt:lpstr>
      <vt:lpstr>Security Officers are NOT Police Officers</vt:lpstr>
      <vt:lpstr>Laws</vt:lpstr>
      <vt:lpstr>Conduct on Post</vt:lpstr>
      <vt:lpstr>PowerPoint Presentation</vt:lpstr>
      <vt:lpstr>Guidelines of Conduct</vt:lpstr>
      <vt:lpstr>Special Populations</vt:lpstr>
      <vt:lpstr>Training Objectives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Bullard, Gary</dc:creator>
  <cp:lastModifiedBy>Bullard, Gary</cp:lastModifiedBy>
  <cp:revision>15</cp:revision>
  <dcterms:created xsi:type="dcterms:W3CDTF">2019-08-30T17:15:30Z</dcterms:created>
  <dcterms:modified xsi:type="dcterms:W3CDTF">2021-08-04T13:57:54Z</dcterms:modified>
</cp:coreProperties>
</file>