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4"/>
  </p:sldMasterIdLst>
  <p:notesMasterIdLst>
    <p:notesMasterId r:id="rId14"/>
  </p:notesMasterIdLst>
  <p:sldIdLst>
    <p:sldId id="256" r:id="rId5"/>
    <p:sldId id="257" r:id="rId6"/>
    <p:sldId id="258" r:id="rId7"/>
    <p:sldId id="264" r:id="rId8"/>
    <p:sldId id="259" r:id="rId9"/>
    <p:sldId id="260" r:id="rId10"/>
    <p:sldId id="261" r:id="rId11"/>
    <p:sldId id="263" r:id="rId12"/>
    <p:sldId id="262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47" autoAdjust="0"/>
    <p:restoredTop sz="94660"/>
  </p:normalViewPr>
  <p:slideViewPr>
    <p:cSldViewPr>
      <p:cViewPr varScale="1">
        <p:scale>
          <a:sx n="83" d="100"/>
          <a:sy n="83" d="100"/>
        </p:scale>
        <p:origin x="944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8F213-76F5-4797-981E-D8A6148D9B1A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97901-EFFB-464B-A1CF-6B744E08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67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8701"/>
            <a:ext cx="7848600" cy="1445419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BB3C9-19C1-49A8-AF50-1942F00D7DE0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548891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5CC64F09-F91E-4828-A03A-7604EDA1A9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9533" y="308184"/>
            <a:ext cx="3328772" cy="150156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E6FA-16A8-4037-9872-36CD90A6B73C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DEFA27-F827-496A-AE12-61A55B6CAD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-142015" y="4009165"/>
            <a:ext cx="1350361" cy="60913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440055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4400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1353-CCCC-403E-B24D-880335A78BAE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3FEFAB-5956-49EF-95CF-210A5AD167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32510" y="4335623"/>
            <a:ext cx="1350361" cy="60913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432F6-996C-40ED-8C74-173EE521CE51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A4003A-ECAF-460B-B0BE-A2F696064A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32510" y="4335623"/>
            <a:ext cx="1350361" cy="60913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4AD87-CB17-4860-A617-26838FC4ED5D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3449575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36D256F9-9F9A-44ED-9748-4E85443307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4383645"/>
            <a:ext cx="1295400" cy="549259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A83B-3E3D-4FD8-B138-5FCB2F939BF5}" type="datetime1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947F09-DA8C-4D37-9457-B3A75DAEA0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32510" y="4335623"/>
            <a:ext cx="1350361" cy="60913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89E3922-DC2F-4B85-922F-8E32D423AA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32510" y="4335623"/>
            <a:ext cx="1350361" cy="6091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705C-CC90-4A30-8507-6DC3AB57FEC6}" type="datetime1">
              <a:rPr lang="en-US" smtClean="0"/>
              <a:t>11/11/2024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06462" y="3034268"/>
            <a:ext cx="353187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1B83-A633-4F5D-9558-64F2FD4D27D5}" type="datetime1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9F7C05-7741-49DC-AA94-5BE23D469D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32510" y="4335623"/>
            <a:ext cx="1350361" cy="60913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0CC8-1116-4744-99A3-3B2D918CBB1A}" type="datetime1">
              <a:rPr lang="en-US" smtClean="0"/>
              <a:t>11/11/2024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C420CA-E84A-4824-AE9C-8FC3BCC404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20000" y="4324350"/>
            <a:ext cx="1353429" cy="6096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594060"/>
            <a:ext cx="5715000" cy="41833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97915"/>
            <a:ext cx="2139696" cy="31827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3A3B-245C-4858-B2A1-07399624D7A9}" type="datetime1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684114" y="2684956"/>
            <a:ext cx="418338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E2129095-4113-4683-955F-A80A8C594C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32510" y="4335623"/>
            <a:ext cx="1350361" cy="60913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628651"/>
            <a:ext cx="5904390" cy="4125342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2139696" cy="31821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45E51-D7A2-4FB8-9AF2-BB3224A937E5}" type="datetime1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82AA17-8E2B-4DD5-98E8-195F2EC191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296" y="4449427"/>
            <a:ext cx="1350361" cy="609131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3716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5E76193-9868-4A94-850E-30C6CEE2064A}" type="datetime1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3716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3716"/>
            <a:ext cx="1066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B99D6BC-9E15-408A-8D1F-282A5ECDAB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ernmentjobs.com/careers/northcarolina" TargetMode="External"/><Relationship Id="rId2" Type="http://schemas.openxmlformats.org/officeDocument/2006/relationships/hyperlink" Target="mailto:charles.mautz@dac.nc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inkedin.com/in/charles-mautz-ma-mba-7486201a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Work Release expansion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600" b="1" dirty="0"/>
              <a:t>State Reentry Council Collaborative</a:t>
            </a:r>
          </a:p>
          <a:p>
            <a:r>
              <a:rPr lang="en-US" sz="1600" b="1" dirty="0"/>
              <a:t>November 12, 2024</a:t>
            </a:r>
          </a:p>
        </p:txBody>
      </p:sp>
    </p:spTree>
    <p:extLst>
      <p:ext uri="{BB962C8B-B14F-4D97-AF65-F5344CB8AC3E}">
        <p14:creationId xmlns:p14="http://schemas.microsoft.com/office/powerpoint/2010/main" val="25459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76E14-F2D6-96C4-61CB-34A81E042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4A85F-0C31-0B4F-DD84-71AA04923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Purpose and overview</a:t>
            </a:r>
          </a:p>
          <a:p>
            <a:r>
              <a:rPr lang="en-US" dirty="0"/>
              <a:t>Basic processes</a:t>
            </a:r>
          </a:p>
          <a:p>
            <a:r>
              <a:rPr lang="en-US" dirty="0"/>
              <a:t>Employer responsibilities</a:t>
            </a:r>
          </a:p>
          <a:p>
            <a:r>
              <a:rPr lang="en-US" dirty="0"/>
              <a:t>Facility responsibilities</a:t>
            </a:r>
          </a:p>
          <a:p>
            <a:r>
              <a:rPr lang="en-US" dirty="0"/>
              <a:t>Incarcerated individual responsibilities</a:t>
            </a:r>
          </a:p>
          <a:p>
            <a:r>
              <a:rPr lang="en-US" dirty="0"/>
              <a:t>Division-wide support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C5BD77-6C02-667C-C834-15436DAA0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09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2A342-FB56-2AAE-E6C9-EE4E050B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Work Release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337E2-FFFB-D2AF-02FC-00BFC2F8A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 skill development</a:t>
            </a:r>
          </a:p>
          <a:p>
            <a:r>
              <a:rPr lang="en-US" dirty="0"/>
              <a:t>Employer relationships</a:t>
            </a:r>
          </a:p>
          <a:p>
            <a:r>
              <a:rPr lang="en-US" dirty="0"/>
              <a:t>Self-efficacy and self-image</a:t>
            </a:r>
          </a:p>
          <a:p>
            <a:r>
              <a:rPr lang="en-US" dirty="0"/>
              <a:t>Financial</a:t>
            </a:r>
          </a:p>
          <a:p>
            <a:pPr lvl="1"/>
            <a:r>
              <a:rPr lang="en-US" dirty="0"/>
              <a:t>State</a:t>
            </a:r>
          </a:p>
          <a:p>
            <a:pPr lvl="1"/>
            <a:r>
              <a:rPr lang="en-US" dirty="0"/>
              <a:t>Community</a:t>
            </a:r>
          </a:p>
          <a:p>
            <a:pPr lvl="1"/>
            <a:r>
              <a:rPr lang="en-US" dirty="0"/>
              <a:t>Individual</a:t>
            </a:r>
          </a:p>
          <a:p>
            <a:pPr lvl="1"/>
            <a:r>
              <a:rPr lang="en-US" dirty="0"/>
              <a:t>Employer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2F184-CDED-1242-180B-587B93735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99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76A37-9DB9-1416-C1A9-DE3C67F15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3F49D-63A9-06E5-2545-E7B6D66A0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100+ active Work Release employers</a:t>
            </a:r>
          </a:p>
          <a:p>
            <a:r>
              <a:rPr lang="en-US" dirty="0"/>
              <a:t>27 active sites</a:t>
            </a:r>
          </a:p>
          <a:p>
            <a:r>
              <a:rPr lang="en-US" dirty="0"/>
              <a:t>$12-15/hour</a:t>
            </a:r>
          </a:p>
          <a:p>
            <a:r>
              <a:rPr lang="en-US" dirty="0"/>
              <a:t>Food Service, Manufacturing, Customer Service</a:t>
            </a:r>
          </a:p>
          <a:p>
            <a:r>
              <a:rPr lang="en-US" dirty="0"/>
              <a:t>95% self-reported Second Chance Employers</a:t>
            </a:r>
          </a:p>
          <a:p>
            <a:r>
              <a:rPr lang="en-US" dirty="0"/>
              <a:t>750 assigned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D3B578-B7E1-0F38-20B3-CFEE4F84C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64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30B90-95D2-30C6-2566-73715B4F7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Areas for Improvement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69909-9970-E559-CC45-3582668CA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Employer network</a:t>
            </a:r>
          </a:p>
          <a:p>
            <a:r>
              <a:rPr lang="en-US" dirty="0"/>
              <a:t>Streamlining standard processes</a:t>
            </a:r>
          </a:p>
          <a:p>
            <a:r>
              <a:rPr lang="en-US" dirty="0"/>
              <a:t>Documentation and monitoring</a:t>
            </a:r>
          </a:p>
          <a:p>
            <a:r>
              <a:rPr lang="en-US" dirty="0"/>
              <a:t>Transportation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369FA1-135A-9914-B7D0-595DB7989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03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39027-A750-103E-0DF6-44714D6E0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Employment Programs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7FDC0-76BD-0506-966B-6634AB2D2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Regional distribution</a:t>
            </a:r>
          </a:p>
          <a:p>
            <a:r>
              <a:rPr lang="en-US" dirty="0"/>
              <a:t>Process review and improvement</a:t>
            </a:r>
          </a:p>
          <a:p>
            <a:r>
              <a:rPr lang="en-US" dirty="0"/>
              <a:t>Enhanced information sharing</a:t>
            </a:r>
          </a:p>
          <a:p>
            <a:r>
              <a:rPr lang="en-US" dirty="0"/>
              <a:t>Centralized required processes</a:t>
            </a:r>
          </a:p>
          <a:p>
            <a:r>
              <a:rPr lang="en-US" dirty="0"/>
              <a:t>Employer outreach and vetting</a:t>
            </a:r>
          </a:p>
          <a:p>
            <a:r>
              <a:rPr lang="en-US" dirty="0"/>
              <a:t>Transportation assistance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437C6B-CE14-2D5C-284B-B30D748C7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02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7410F-6A32-54F0-6348-B1DC738AE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and Planning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5B2FC-C7EE-8FBE-FC40-BAAE333EB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7E661A-4207-3549-1AE5-09A5201155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504950"/>
            <a:ext cx="6400800" cy="278774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EA836D-3AB5-3BD0-7160-D49A0C7A7F49}"/>
              </a:ext>
            </a:extLst>
          </p:cNvPr>
          <p:cNvCxnSpPr>
            <a:cxnSpLocks/>
          </p:cNvCxnSpPr>
          <p:nvPr/>
        </p:nvCxnSpPr>
        <p:spPr>
          <a:xfrm flipV="1">
            <a:off x="3429000" y="1138785"/>
            <a:ext cx="990600" cy="33528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1545B61-0D5D-56A1-6FD9-D3ECB6F5F440}"/>
              </a:ext>
            </a:extLst>
          </p:cNvPr>
          <p:cNvCxnSpPr>
            <a:cxnSpLocks/>
          </p:cNvCxnSpPr>
          <p:nvPr/>
        </p:nvCxnSpPr>
        <p:spPr>
          <a:xfrm flipV="1">
            <a:off x="5600700" y="1143000"/>
            <a:ext cx="952500" cy="348615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960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5C194-D2FC-4C12-7FB2-205B66329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Involved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891DA-DA97-CFB7-3989-952F51F8D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 open positions</a:t>
            </a:r>
          </a:p>
          <a:p>
            <a:r>
              <a:rPr lang="en-US" dirty="0"/>
              <a:t>Share employer networks</a:t>
            </a:r>
          </a:p>
          <a:p>
            <a:r>
              <a:rPr lang="en-US" dirty="0"/>
              <a:t>Attend future Employment Programs events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FD9F3C-A6A4-6C87-7AA5-EC9F4AC6C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922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B44D3-3EDD-4B6F-9990-18569B586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9DD4C-3D63-CD11-66B9-12EA7EDDF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Charles Mautz, </a:t>
            </a:r>
            <a:r>
              <a:rPr lang="en-US" dirty="0">
                <a:hlinkClick r:id="rId2"/>
              </a:rPr>
              <a:t>charles.mautz@dac.nc.gov</a:t>
            </a:r>
            <a:endParaRPr lang="en-US" dirty="0"/>
          </a:p>
          <a:p>
            <a:r>
              <a:rPr lang="en-US" dirty="0" err="1">
                <a:hlinkClick r:id="rId3"/>
              </a:rPr>
              <a:t>NeoGov</a:t>
            </a:r>
            <a:endParaRPr lang="en-US" dirty="0"/>
          </a:p>
          <a:p>
            <a:r>
              <a:rPr lang="en-US" dirty="0">
                <a:hlinkClick r:id="rId4"/>
              </a:rPr>
              <a:t>LinkedIn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94FC6-7CCF-2F27-0A91-9D325ED7A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9D6BC-9E15-408A-8D1F-282A5ECDAB5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84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200B16D60F9B4EBDBA05D968F7CBB5" ma:contentTypeVersion="4" ma:contentTypeDescription="Create a new document." ma:contentTypeScope="" ma:versionID="d0690daf6c9e24d492b808a716ed6a85">
  <xsd:schema xmlns:xsd="http://www.w3.org/2001/XMLSchema" xmlns:xs="http://www.w3.org/2001/XMLSchema" xmlns:p="http://schemas.microsoft.com/office/2006/metadata/properties" xmlns:ns2="c1cde00c-6054-4bcf-8e3d-a3241efee60b" targetNamespace="http://schemas.microsoft.com/office/2006/metadata/properties" ma:root="true" ma:fieldsID="16ccc76e7b735acbc80b66a057ac9c77" ns2:_="">
    <xsd:import namespace="c1cde00c-6054-4bcf-8e3d-a3241efee6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cde00c-6054-4bcf-8e3d-a3241efee6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D73931-AADB-4807-9E7C-22061E660C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cde00c-6054-4bcf-8e3d-a3241efee6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53275-0C22-4D0C-A4DE-1ED93BFFF3C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c1cde00c-6054-4bcf-8e3d-a3241efee60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2EF9092-57B4-40F4-B835-9DF286B47C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8015</TotalTime>
  <Words>147</Words>
  <Application>Microsoft Office PowerPoint</Application>
  <PresentationFormat>On-screen Show (16:9)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Clarity</vt:lpstr>
      <vt:lpstr>Work Release expansion</vt:lpstr>
      <vt:lpstr>Background</vt:lpstr>
      <vt:lpstr>Benefits of Work Release</vt:lpstr>
      <vt:lpstr>Current Status</vt:lpstr>
      <vt:lpstr>Areas for Improvement</vt:lpstr>
      <vt:lpstr>Employment Programs Team</vt:lpstr>
      <vt:lpstr>Strategy and Planning</vt:lpstr>
      <vt:lpstr>Getting Involved </vt:lpstr>
      <vt:lpstr>Contact </vt:lpstr>
    </vt:vector>
  </TitlesOfParts>
  <Company>NC-DPS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PresentationTemplate</dc:title>
  <dc:creator>NC-DPS</dc:creator>
  <cp:lastModifiedBy>Buckner, Guy A</cp:lastModifiedBy>
  <cp:revision>75</cp:revision>
  <dcterms:created xsi:type="dcterms:W3CDTF">2015-12-22T19:14:49Z</dcterms:created>
  <dcterms:modified xsi:type="dcterms:W3CDTF">2024-11-11T12:53:04Z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0x01010018200B16D60F9B4EBDBA05D968F7CBB5</vt:lpwstr>
  </property>
</Properties>
</file>